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4"/>
  </p:notesMasterIdLst>
  <p:handoutMasterIdLst>
    <p:handoutMasterId r:id="rId15"/>
  </p:handoutMasterIdLst>
  <p:sldIdLst>
    <p:sldId id="256" r:id="rId2"/>
    <p:sldId id="258" r:id="rId3"/>
    <p:sldId id="265" r:id="rId4"/>
    <p:sldId id="259" r:id="rId5"/>
    <p:sldId id="264" r:id="rId6"/>
    <p:sldId id="261" r:id="rId7"/>
    <p:sldId id="262" r:id="rId8"/>
    <p:sldId id="263" r:id="rId9"/>
    <p:sldId id="266" r:id="rId10"/>
    <p:sldId id="340" r:id="rId11"/>
    <p:sldId id="341" r:id="rId12"/>
    <p:sldId id="342"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6056" autoAdjust="0"/>
  </p:normalViewPr>
  <p:slideViewPr>
    <p:cSldViewPr snapToGrid="0">
      <p:cViewPr varScale="1">
        <p:scale>
          <a:sx n="102" d="100"/>
          <a:sy n="102" d="100"/>
        </p:scale>
        <p:origin x="1218" y="9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9" d="100"/>
          <a:sy n="69" d="100"/>
        </p:scale>
        <p:origin x="337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D7774-6971-A927-BCDA-61833BDE6433}"/>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EE3DEF7-4DA4-BBDD-A8AA-B41CE46BFD4C}"/>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5/26/2024 am</a:t>
            </a:r>
          </a:p>
        </p:txBody>
      </p:sp>
      <p:sp>
        <p:nvSpPr>
          <p:cNvPr id="4" name="Footer Placeholder 3">
            <a:extLst>
              <a:ext uri="{FF2B5EF4-FFF2-40B4-BE49-F238E27FC236}">
                <a16:creationId xmlns:a16="http://schemas.microsoft.com/office/drawing/2014/main" id="{964A434F-20A9-4F31-6CB9-4CA88E5CEA18}"/>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D2F1F65F-6EE3-AF1D-FE31-7ECCFE171595}"/>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856F8D7C-60BB-4FC0-B9E0-5222EE81241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53400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5/26/2024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9163FB08-F772-4E44-90A4-BD158BDA8C36}" type="slidenum">
              <a:rPr lang="en-US" smtClean="0"/>
              <a:t>‹#›</a:t>
            </a:fld>
            <a:endParaRPr lang="en-US"/>
          </a:p>
        </p:txBody>
      </p:sp>
    </p:spTree>
    <p:extLst>
      <p:ext uri="{BB962C8B-B14F-4D97-AF65-F5344CB8AC3E}">
        <p14:creationId xmlns:p14="http://schemas.microsoft.com/office/powerpoint/2010/main" val="233914264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Gailen Evans, presented at Buenaventura Church of Christ, April 14, 2024</a:t>
            </a:r>
          </a:p>
          <a:p>
            <a:endParaRPr lang="en-US" b="0" dirty="0"/>
          </a:p>
          <a:p>
            <a:r>
              <a:rPr lang="en-US" b="1" dirty="0"/>
              <a:t>Mark 16:15-16</a:t>
            </a:r>
            <a:r>
              <a:rPr lang="en-US" dirty="0"/>
              <a:t> – “15 And he said to them, ‘Go into all the world and proclaim the gospel to the whole creation. 16 </a:t>
            </a:r>
            <a:r>
              <a:rPr lang="en-US" b="1" dirty="0"/>
              <a:t>Whoever believes and is baptized will be saved</a:t>
            </a:r>
            <a:r>
              <a:rPr lang="en-US" dirty="0"/>
              <a:t>, but whoever does not believe will be condemned.’”</a:t>
            </a:r>
          </a:p>
        </p:txBody>
      </p:sp>
      <p:sp>
        <p:nvSpPr>
          <p:cNvPr id="4" name="Slide Number Placeholder 3"/>
          <p:cNvSpPr>
            <a:spLocks noGrp="1"/>
          </p:cNvSpPr>
          <p:nvPr>
            <p:ph type="sldNum" sz="quarter" idx="5"/>
          </p:nvPr>
        </p:nvSpPr>
        <p:spPr/>
        <p:txBody>
          <a:bodyPr/>
          <a:lstStyle/>
          <a:p>
            <a:fld id="{9163FB08-F772-4E44-90A4-BD158BDA8C36}" type="slidenum">
              <a:rPr lang="en-US" smtClean="0"/>
              <a:t>1</a:t>
            </a:fld>
            <a:endParaRPr lang="en-US"/>
          </a:p>
        </p:txBody>
      </p:sp>
      <p:sp>
        <p:nvSpPr>
          <p:cNvPr id="5" name="Date Placeholder 4">
            <a:extLst>
              <a:ext uri="{FF2B5EF4-FFF2-40B4-BE49-F238E27FC236}">
                <a16:creationId xmlns:a16="http://schemas.microsoft.com/office/drawing/2014/main" id="{2DB3D681-D0A2-E4C3-D0B9-5CB027B652A7}"/>
              </a:ext>
            </a:extLst>
          </p:cNvPr>
          <p:cNvSpPr>
            <a:spLocks noGrp="1"/>
          </p:cNvSpPr>
          <p:nvPr>
            <p:ph type="dt" idx="1"/>
          </p:nvPr>
        </p:nvSpPr>
        <p:spPr/>
        <p:txBody>
          <a:bodyPr/>
          <a:lstStyle/>
          <a:p>
            <a:r>
              <a:rPr lang="en-US"/>
              <a:t>5/26/2024 am</a:t>
            </a:r>
          </a:p>
        </p:txBody>
      </p:sp>
      <p:sp>
        <p:nvSpPr>
          <p:cNvPr id="6" name="Footer Placeholder 5">
            <a:extLst>
              <a:ext uri="{FF2B5EF4-FFF2-40B4-BE49-F238E27FC236}">
                <a16:creationId xmlns:a16="http://schemas.microsoft.com/office/drawing/2014/main" id="{699A3C39-24F4-7C61-DCEB-92DCB1B7E5D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21140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28:19-20</a:t>
            </a:r>
            <a:r>
              <a:rPr lang="en-US" b="0" dirty="0"/>
              <a:t> – “19 Go therefore and make disciples of all nations, </a:t>
            </a:r>
            <a:r>
              <a:rPr lang="en-US" b="1" dirty="0"/>
              <a:t>baptizing them</a:t>
            </a:r>
            <a:r>
              <a:rPr lang="en-US" b="0" dirty="0"/>
              <a:t> in the name of the Father and of the Son and of the Holy Spirit, 20 </a:t>
            </a:r>
            <a:r>
              <a:rPr lang="en-US" b="1" dirty="0"/>
              <a:t>teaching them to observe all</a:t>
            </a:r>
            <a:r>
              <a:rPr lang="en-US" b="0" dirty="0"/>
              <a:t> that I have commanded you. And behold, I am with you always, to the end of the age.”</a:t>
            </a:r>
          </a:p>
          <a:p>
            <a:endParaRPr lang="en-US" b="0" dirty="0"/>
          </a:p>
          <a:p>
            <a:r>
              <a:rPr lang="en-US" b="1" dirty="0"/>
              <a:t>Acts 2:38</a:t>
            </a:r>
            <a:r>
              <a:rPr lang="en-US" dirty="0"/>
              <a:t> – “And Peter said to them, "Repent and </a:t>
            </a:r>
            <a:r>
              <a:rPr lang="en-US" b="1" dirty="0"/>
              <a:t>be baptized</a:t>
            </a:r>
            <a:r>
              <a:rPr lang="en-US" dirty="0"/>
              <a:t> every one of you in the name of Jesus Christ </a:t>
            </a:r>
            <a:r>
              <a:rPr lang="en-US" b="1" dirty="0"/>
              <a:t>for the forgiveness of your sins</a:t>
            </a:r>
            <a:r>
              <a:rPr lang="en-US" dirty="0"/>
              <a:t>, and you will receive the gift of the Holy Spirit.”</a:t>
            </a:r>
          </a:p>
          <a:p>
            <a:endParaRPr lang="en-US" dirty="0"/>
          </a:p>
          <a:p>
            <a:r>
              <a:rPr lang="en-US" b="1" dirty="0"/>
              <a:t>Romans 3:28</a:t>
            </a:r>
            <a:r>
              <a:rPr lang="en-US" dirty="0"/>
              <a:t> – “For we hold that one is </a:t>
            </a:r>
            <a:r>
              <a:rPr lang="en-US" b="1" dirty="0"/>
              <a:t>justified by faith apart from works of the law</a:t>
            </a:r>
            <a:r>
              <a:rPr lang="en-US" dirty="0"/>
              <a:t>.”</a:t>
            </a:r>
          </a:p>
          <a:p>
            <a:r>
              <a:rPr lang="en-US" b="1" dirty="0"/>
              <a:t>Ephesians 2:8-10</a:t>
            </a:r>
            <a:r>
              <a:rPr lang="en-US" dirty="0"/>
              <a:t> – “8 For </a:t>
            </a:r>
            <a:r>
              <a:rPr lang="en-US" b="1" dirty="0"/>
              <a:t>by grace you have been saved through faith</a:t>
            </a:r>
            <a:r>
              <a:rPr lang="en-US" dirty="0"/>
              <a:t>. And this is not your own doing; it is the gift of God, 9 </a:t>
            </a:r>
            <a:r>
              <a:rPr lang="en-US" b="1" dirty="0"/>
              <a:t>not a result of works</a:t>
            </a:r>
            <a:r>
              <a:rPr lang="en-US" dirty="0"/>
              <a:t>, so that no one may boast. 10 For we are his workmanship, created in Christ Jesus for </a:t>
            </a:r>
            <a:r>
              <a:rPr lang="en-US" b="1" dirty="0"/>
              <a:t>good works</a:t>
            </a:r>
            <a:r>
              <a:rPr lang="en-US" dirty="0"/>
              <a:t>, which God prepared beforehand, that </a:t>
            </a:r>
            <a:r>
              <a:rPr lang="en-US" b="1" dirty="0"/>
              <a:t>we should walk in them</a:t>
            </a:r>
            <a:r>
              <a:rPr lang="en-US" dirty="0"/>
              <a:t>.”</a:t>
            </a:r>
          </a:p>
          <a:p>
            <a:r>
              <a:rPr lang="en-US" b="1" dirty="0"/>
              <a:t>Titus 3:3-8</a:t>
            </a:r>
            <a:r>
              <a:rPr lang="en-US" dirty="0"/>
              <a:t> – “4 But when the goodness and loving kindness of God our Savior appeared, 5 he saved us, </a:t>
            </a:r>
            <a:r>
              <a:rPr lang="en-US" b="1" dirty="0"/>
              <a:t>not because of works done by us</a:t>
            </a:r>
            <a:r>
              <a:rPr lang="en-US" dirty="0"/>
              <a:t> in righteousness, but according to his own mercy, by the washing of regeneration and renewal of the Holy Spirit, 6 whom he poured out on us richly through Jesus Christ our Savior, 7 so that being justified by his grace we might become heirs according to the hope of eternal life. 8 The saying is trustworthy, and I want you to insist on these things, so that those who have believed in God may be careful to </a:t>
            </a:r>
            <a:r>
              <a:rPr lang="en-US" b="1" dirty="0"/>
              <a:t>devote themselves to good works</a:t>
            </a:r>
            <a:r>
              <a:rPr lang="en-US" dirty="0"/>
              <a:t>. These things are excellent and profitable for people.”</a:t>
            </a:r>
          </a:p>
          <a:p>
            <a:endParaRPr lang="en-US" dirty="0"/>
          </a:p>
          <a:p>
            <a:r>
              <a:rPr lang="en-US" b="1" dirty="0"/>
              <a:t>James 2:18-26</a:t>
            </a:r>
            <a:r>
              <a:rPr lang="en-US" dirty="0"/>
              <a:t> – “18 But someone will say, ‘You have faith and I have works.’ Show me your faith apart from your works, and I will show you my faith by my works. 19 You believe that God is one; you do well. Even the demons believe – and shudder! 20 Do you want to be shown, you foolish person, that faith apart from works is useless? 21 Was not Abraham our father justified by works when he offered up his son Isaac on the altar? 22 You see that faith was active along with his works, and faith was completed by his works; 23 and the Scripture was fulfilled that says, ‘Abraham believed God, and it was counted to him as righteousness’ – and he was called a friend of God. 24 You see that a person is </a:t>
            </a:r>
            <a:r>
              <a:rPr lang="en-US" b="1" dirty="0"/>
              <a:t>justified by works and not by faith alone</a:t>
            </a:r>
            <a:r>
              <a:rPr lang="en-US" dirty="0"/>
              <a:t>. 25 And in the same way was not also Rahab the prostitute justified by works when she received the messengers and sent them out by another way? 26 For as the body apart from the spirit is dead, so also faith apart from works is dead.”</a:t>
            </a:r>
          </a:p>
        </p:txBody>
      </p:sp>
      <p:sp>
        <p:nvSpPr>
          <p:cNvPr id="4" name="Slide Number Placeholder 3"/>
          <p:cNvSpPr>
            <a:spLocks noGrp="1"/>
          </p:cNvSpPr>
          <p:nvPr>
            <p:ph type="sldNum" sz="quarter" idx="5"/>
          </p:nvPr>
        </p:nvSpPr>
        <p:spPr/>
        <p:txBody>
          <a:bodyPr/>
          <a:lstStyle/>
          <a:p>
            <a:fld id="{9163FB08-F772-4E44-90A4-BD158BDA8C36}" type="slidenum">
              <a:rPr lang="en-US" smtClean="0"/>
              <a:t>4</a:t>
            </a:fld>
            <a:endParaRPr lang="en-US"/>
          </a:p>
        </p:txBody>
      </p:sp>
      <p:sp>
        <p:nvSpPr>
          <p:cNvPr id="5" name="Date Placeholder 4">
            <a:extLst>
              <a:ext uri="{FF2B5EF4-FFF2-40B4-BE49-F238E27FC236}">
                <a16:creationId xmlns:a16="http://schemas.microsoft.com/office/drawing/2014/main" id="{81BE4D44-A7C6-17AD-51AD-38444043C4FE}"/>
              </a:ext>
            </a:extLst>
          </p:cNvPr>
          <p:cNvSpPr>
            <a:spLocks noGrp="1"/>
          </p:cNvSpPr>
          <p:nvPr>
            <p:ph type="dt" idx="1"/>
          </p:nvPr>
        </p:nvSpPr>
        <p:spPr/>
        <p:txBody>
          <a:bodyPr/>
          <a:lstStyle/>
          <a:p>
            <a:r>
              <a:rPr lang="en-US"/>
              <a:t>5/26/2024 am</a:t>
            </a:r>
          </a:p>
        </p:txBody>
      </p:sp>
      <p:sp>
        <p:nvSpPr>
          <p:cNvPr id="6" name="Footer Placeholder 5">
            <a:extLst>
              <a:ext uri="{FF2B5EF4-FFF2-40B4-BE49-F238E27FC236}">
                <a16:creationId xmlns:a16="http://schemas.microsoft.com/office/drawing/2014/main" id="{37317E0D-96BF-6B9E-EEBE-43FFD581FBA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10927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r>
              <a:rPr lang="en-US" b="1" dirty="0"/>
              <a:t>Acts 2:38</a:t>
            </a:r>
            <a:r>
              <a:rPr lang="en-US" dirty="0"/>
              <a:t> – “And Peter said to them, ‘Repent and </a:t>
            </a:r>
            <a:r>
              <a:rPr lang="en-US" b="1" dirty="0"/>
              <a:t>be baptized</a:t>
            </a:r>
            <a:r>
              <a:rPr lang="en-US" dirty="0"/>
              <a:t> every one of you in the name of Jesus Christ </a:t>
            </a:r>
            <a:r>
              <a:rPr lang="en-US" b="1" dirty="0"/>
              <a:t>for the forgiveness of your sins</a:t>
            </a:r>
            <a:r>
              <a:rPr lang="en-US" dirty="0"/>
              <a:t>, and you will receive the gift of the Holy Spirit.’”</a:t>
            </a:r>
          </a:p>
          <a:p>
            <a:endParaRPr lang="en-US" dirty="0"/>
          </a:p>
          <a:p>
            <a:r>
              <a:rPr lang="en-US" b="1" dirty="0"/>
              <a:t>Mark 16:15-16</a:t>
            </a:r>
            <a:r>
              <a:rPr lang="en-US" dirty="0"/>
              <a:t> – “15 And he said to them, ‘Go into all the world and proclaim the gospel to the whole creation. 16 </a:t>
            </a:r>
            <a:r>
              <a:rPr lang="en-US" b="1" dirty="0"/>
              <a:t>Whoever believes and is baptized will be saved</a:t>
            </a:r>
            <a:r>
              <a:rPr lang="en-US" dirty="0"/>
              <a:t>, but whoever does not believe will be condemned.’”</a:t>
            </a:r>
          </a:p>
          <a:p>
            <a:r>
              <a:rPr lang="en-US" b="1" dirty="0"/>
              <a:t>I Peter 3:18-22</a:t>
            </a:r>
            <a:r>
              <a:rPr lang="en-US" dirty="0"/>
              <a:t> – “18 For Christ also suffered once for sins, the righteous for the unrighteous, that he might bring us to God, being put to death in the flesh but made alive in the spirit, 19 in which he went and proclaimed to the spirits in prison, 20 because they formerly did not obey, when God's patience waited in the days of Noah, while the ark was being prepared, in which a few, that is, eight persons, were brought safely through water. 21 </a:t>
            </a:r>
            <a:r>
              <a:rPr lang="en-US" b="1" dirty="0"/>
              <a:t>Baptism</a:t>
            </a:r>
            <a:r>
              <a:rPr lang="en-US" dirty="0"/>
              <a:t>, which corresponds to this, </a:t>
            </a:r>
            <a:r>
              <a:rPr lang="en-US" b="1" dirty="0"/>
              <a:t>now saves you</a:t>
            </a:r>
            <a:r>
              <a:rPr lang="en-US" dirty="0"/>
              <a:t>, not as a removal of dirt from the body but as an appeal to God for a good conscience, through the resurrection of Jesus Christ, 22 who has gone into heaven and is at the right hand of God, with angels, authorities, and powers having been subjected to him.”</a:t>
            </a:r>
          </a:p>
          <a:p>
            <a:endParaRPr lang="en-US" dirty="0"/>
          </a:p>
          <a:p>
            <a:r>
              <a:rPr lang="en-US" b="1" dirty="0"/>
              <a:t>Acts 2:41, 47</a:t>
            </a:r>
            <a:r>
              <a:rPr lang="en-US" dirty="0"/>
              <a:t> – “41 So those who received his word were baptized, and there were </a:t>
            </a:r>
            <a:r>
              <a:rPr lang="en-US" b="1" dirty="0"/>
              <a:t>added that day</a:t>
            </a:r>
            <a:r>
              <a:rPr lang="en-US" dirty="0"/>
              <a:t> about three thousand souls … 47b And </a:t>
            </a:r>
            <a:r>
              <a:rPr lang="en-US" b="1" dirty="0"/>
              <a:t>the Lord added to their number</a:t>
            </a:r>
            <a:r>
              <a:rPr lang="en-US" dirty="0"/>
              <a:t> day by day those who were being saved.” [Acts 2:47b – “… And the Lord </a:t>
            </a:r>
            <a:r>
              <a:rPr lang="en-US" b="1" dirty="0"/>
              <a:t>added to the church</a:t>
            </a:r>
            <a:r>
              <a:rPr lang="en-US" dirty="0"/>
              <a:t> daily such as should be saved.” </a:t>
            </a:r>
            <a:r>
              <a:rPr lang="en-US" b="1" dirty="0"/>
              <a:t>KJV</a:t>
            </a:r>
            <a:r>
              <a:rPr lang="en-US" dirty="0"/>
              <a:t>]</a:t>
            </a:r>
          </a:p>
          <a:p>
            <a:endParaRPr lang="en-US" dirty="0"/>
          </a:p>
          <a:p>
            <a:r>
              <a:rPr lang="en-US" b="1" dirty="0"/>
              <a:t>Galatians 3:26-27</a:t>
            </a:r>
            <a:r>
              <a:rPr lang="en-US" dirty="0"/>
              <a:t> – “26 for in Christ Jesus you are all sons of God, through faith. 27 For as many of you as were </a:t>
            </a:r>
            <a:r>
              <a:rPr lang="en-US" b="1" dirty="0"/>
              <a:t>baptized</a:t>
            </a:r>
            <a:r>
              <a:rPr lang="en-US" dirty="0"/>
              <a:t> into Christ </a:t>
            </a:r>
            <a:r>
              <a:rPr lang="en-US" b="1" dirty="0"/>
              <a:t>have put on Christ</a:t>
            </a:r>
            <a:r>
              <a:rPr lang="en-US" dirty="0"/>
              <a:t>.”</a:t>
            </a:r>
          </a:p>
        </p:txBody>
      </p:sp>
      <p:sp>
        <p:nvSpPr>
          <p:cNvPr id="4" name="Slide Number Placeholder 3"/>
          <p:cNvSpPr>
            <a:spLocks noGrp="1"/>
          </p:cNvSpPr>
          <p:nvPr>
            <p:ph type="sldNum" sz="quarter" idx="5"/>
          </p:nvPr>
        </p:nvSpPr>
        <p:spPr/>
        <p:txBody>
          <a:bodyPr/>
          <a:lstStyle/>
          <a:p>
            <a:fld id="{9163FB08-F772-4E44-90A4-BD158BDA8C36}" type="slidenum">
              <a:rPr lang="en-US" smtClean="0"/>
              <a:t>5</a:t>
            </a:fld>
            <a:endParaRPr lang="en-US"/>
          </a:p>
        </p:txBody>
      </p:sp>
      <p:sp>
        <p:nvSpPr>
          <p:cNvPr id="5" name="Date Placeholder 4">
            <a:extLst>
              <a:ext uri="{FF2B5EF4-FFF2-40B4-BE49-F238E27FC236}">
                <a16:creationId xmlns:a16="http://schemas.microsoft.com/office/drawing/2014/main" id="{A72EFD52-0079-9190-F404-6BEBCD5FF785}"/>
              </a:ext>
            </a:extLst>
          </p:cNvPr>
          <p:cNvSpPr>
            <a:spLocks noGrp="1"/>
          </p:cNvSpPr>
          <p:nvPr>
            <p:ph type="dt" idx="1"/>
          </p:nvPr>
        </p:nvSpPr>
        <p:spPr/>
        <p:txBody>
          <a:bodyPr/>
          <a:lstStyle/>
          <a:p>
            <a:r>
              <a:rPr lang="en-US"/>
              <a:t>5/26/2024 am</a:t>
            </a:r>
          </a:p>
        </p:txBody>
      </p:sp>
      <p:sp>
        <p:nvSpPr>
          <p:cNvPr id="6" name="Footer Placeholder 5">
            <a:extLst>
              <a:ext uri="{FF2B5EF4-FFF2-40B4-BE49-F238E27FC236}">
                <a16:creationId xmlns:a16="http://schemas.microsoft.com/office/drawing/2014/main" id="{17877E67-95EA-C3B9-C291-FD1E444730F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53948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1:2-3, 12-15</a:t>
            </a:r>
            <a:r>
              <a:rPr lang="en-US" dirty="0"/>
              <a:t> – “2 Count it all joy, my brothers, </a:t>
            </a:r>
            <a:r>
              <a:rPr lang="en-US" b="1" dirty="0"/>
              <a:t>when you meet trials</a:t>
            </a:r>
            <a:r>
              <a:rPr lang="en-US" dirty="0"/>
              <a:t> of various kinds, 3 for you know that the testing of your faith produces steadfastness … 12 Blessed is the man who </a:t>
            </a:r>
            <a:r>
              <a:rPr lang="en-US" b="1" dirty="0"/>
              <a:t>remains steadfast under trial</a:t>
            </a:r>
            <a:r>
              <a:rPr lang="en-US" dirty="0"/>
              <a:t>, for when he has stood the test he will receive the crown of life, which God has promised to those who love him. 13 Let no one say when he is tempted, ‘I am being tempted by God,’ for God cannot be tempted with evil, and he himself tempts no one. 14 But </a:t>
            </a:r>
            <a:r>
              <a:rPr lang="en-US" b="1" dirty="0"/>
              <a:t>each person is tempted when he is lured</a:t>
            </a:r>
            <a:r>
              <a:rPr lang="en-US" dirty="0"/>
              <a:t> and enticed by his own desire. 15 Then desire when it has conceived gives birth to sin, and sin when it is fully grown brings forth death.”</a:t>
            </a:r>
          </a:p>
          <a:p>
            <a:r>
              <a:rPr lang="en-US" b="1" dirty="0"/>
              <a:t>I Corinthians 10:13</a:t>
            </a:r>
            <a:r>
              <a:rPr lang="en-US" dirty="0"/>
              <a:t> – “No temptation has overtaken you that is not common to man. God is faithful, and he will not let you be tempted beyond your ability, but with the temptation </a:t>
            </a:r>
            <a:r>
              <a:rPr lang="en-US" b="1" dirty="0"/>
              <a:t>he will also provide the way of escape</a:t>
            </a:r>
            <a:r>
              <a:rPr lang="en-US" dirty="0"/>
              <a:t>, that you may be able to endure it.”</a:t>
            </a:r>
          </a:p>
          <a:p>
            <a:r>
              <a:rPr lang="en-US" b="1" dirty="0"/>
              <a:t>Romans 7:7-11</a:t>
            </a:r>
            <a:r>
              <a:rPr lang="en-US" dirty="0"/>
              <a:t> – “7 What then shall we say? That the law is sin? By no means! Yet if it had not been for the law, </a:t>
            </a:r>
            <a:r>
              <a:rPr lang="en-US" b="1" dirty="0"/>
              <a:t>I would not have known sin</a:t>
            </a:r>
            <a:r>
              <a:rPr lang="en-US" dirty="0"/>
              <a:t>. I would not have known what it is to covet if the law had not said, ‘You shall not covet.’ 8 But sin, seizing an opportunity through the commandment, produced in me all kinds of covetousness. Apart from the law, sin lies dead. 9 I was once alive apart from the law, but when the commandment came, sin came alive and I died. 10 The very commandment that promised life proved to be death to me. 11 For sin, seizing an opportunity through the commandment, deceived me and through it killed me.”</a:t>
            </a:r>
          </a:p>
          <a:p>
            <a:r>
              <a:rPr lang="en-US" b="1" dirty="0"/>
              <a:t>Ephesians 6:10-13</a:t>
            </a:r>
            <a:r>
              <a:rPr lang="en-US" dirty="0"/>
              <a:t> – “10 Finally, be strong in the Lord and in the strength of his might. 11 Put on the whole armor of God, </a:t>
            </a:r>
            <a:r>
              <a:rPr lang="en-US" b="1" dirty="0"/>
              <a:t>that you may be able to stand</a:t>
            </a:r>
            <a:r>
              <a:rPr lang="en-US" dirty="0"/>
              <a:t> against the schemes of the devil. 12 For we do not wrestle against flesh and blood, but against the rulers, against the authorities, against the cosmic powers over this present darkness, against the spiritual forces of evil in the heavenly places. 13 Therefore take up the whole armor of God, </a:t>
            </a:r>
            <a:r>
              <a:rPr lang="en-US" b="1" dirty="0"/>
              <a:t>that you may be able to withstand</a:t>
            </a:r>
            <a:r>
              <a:rPr lang="en-US" dirty="0"/>
              <a:t> in the evil day, and having done all, to stand firm.”</a:t>
            </a:r>
          </a:p>
          <a:p>
            <a:endParaRPr lang="en-US" dirty="0"/>
          </a:p>
          <a:p>
            <a:r>
              <a:rPr lang="en-US" b="1" dirty="0"/>
              <a:t>Romans 3:10, 23</a:t>
            </a:r>
            <a:r>
              <a:rPr lang="en-US" dirty="0"/>
              <a:t> – “10 as it is written: ‘</a:t>
            </a:r>
            <a:r>
              <a:rPr lang="en-US" b="1" dirty="0"/>
              <a:t>None is righteous</a:t>
            </a:r>
            <a:r>
              <a:rPr lang="en-US" dirty="0"/>
              <a:t>, no, not one’ … 23 for </a:t>
            </a:r>
            <a:r>
              <a:rPr lang="en-US" b="1" dirty="0"/>
              <a:t>all have sinned</a:t>
            </a:r>
            <a:r>
              <a:rPr lang="en-US" dirty="0"/>
              <a:t> and fall short of the glory of God”</a:t>
            </a:r>
          </a:p>
          <a:p>
            <a:r>
              <a:rPr lang="en-US" b="1" dirty="0"/>
              <a:t>I John 1:8, 10, 2:1</a:t>
            </a:r>
            <a:r>
              <a:rPr lang="en-US" dirty="0"/>
              <a:t> – “8 If we say we have no sin, </a:t>
            </a:r>
            <a:r>
              <a:rPr lang="en-US" b="1" dirty="0"/>
              <a:t>we deceive ourselves</a:t>
            </a:r>
            <a:r>
              <a:rPr lang="en-US" dirty="0"/>
              <a:t>, and the truth is not in us … 10 If we say we have not sinned, </a:t>
            </a:r>
            <a:r>
              <a:rPr lang="en-US" b="1" dirty="0"/>
              <a:t>we make him a liar</a:t>
            </a:r>
            <a:r>
              <a:rPr lang="en-US" dirty="0"/>
              <a:t>, and his word is not in us … </a:t>
            </a:r>
            <a:r>
              <a:rPr lang="en-US" b="1" dirty="0"/>
              <a:t>2:1</a:t>
            </a:r>
            <a:r>
              <a:rPr lang="en-US" dirty="0"/>
              <a:t> My little children, I am writing these things to you so that you may not sin. But if anyone does sin, </a:t>
            </a:r>
            <a:r>
              <a:rPr lang="en-US" b="1" dirty="0"/>
              <a:t>we have an advocate with the Father</a:t>
            </a:r>
            <a:r>
              <a:rPr lang="en-US" dirty="0"/>
              <a:t>, Jesus Christ the righteous.”</a:t>
            </a:r>
          </a:p>
        </p:txBody>
      </p:sp>
      <p:sp>
        <p:nvSpPr>
          <p:cNvPr id="4" name="Slide Number Placeholder 3"/>
          <p:cNvSpPr>
            <a:spLocks noGrp="1"/>
          </p:cNvSpPr>
          <p:nvPr>
            <p:ph type="sldNum" sz="quarter" idx="5"/>
          </p:nvPr>
        </p:nvSpPr>
        <p:spPr/>
        <p:txBody>
          <a:bodyPr/>
          <a:lstStyle/>
          <a:p>
            <a:fld id="{9163FB08-F772-4E44-90A4-BD158BDA8C36}" type="slidenum">
              <a:rPr lang="en-US" smtClean="0"/>
              <a:t>6</a:t>
            </a:fld>
            <a:endParaRPr lang="en-US"/>
          </a:p>
        </p:txBody>
      </p:sp>
      <p:sp>
        <p:nvSpPr>
          <p:cNvPr id="5" name="Date Placeholder 4">
            <a:extLst>
              <a:ext uri="{FF2B5EF4-FFF2-40B4-BE49-F238E27FC236}">
                <a16:creationId xmlns:a16="http://schemas.microsoft.com/office/drawing/2014/main" id="{2BB13795-E8EB-A719-FE34-7D0E49958774}"/>
              </a:ext>
            </a:extLst>
          </p:cNvPr>
          <p:cNvSpPr>
            <a:spLocks noGrp="1"/>
          </p:cNvSpPr>
          <p:nvPr>
            <p:ph type="dt" idx="1"/>
          </p:nvPr>
        </p:nvSpPr>
        <p:spPr/>
        <p:txBody>
          <a:bodyPr/>
          <a:lstStyle/>
          <a:p>
            <a:r>
              <a:rPr lang="en-US"/>
              <a:t>5/26/2024 am</a:t>
            </a:r>
          </a:p>
        </p:txBody>
      </p:sp>
      <p:sp>
        <p:nvSpPr>
          <p:cNvPr id="6" name="Footer Placeholder 5">
            <a:extLst>
              <a:ext uri="{FF2B5EF4-FFF2-40B4-BE49-F238E27FC236}">
                <a16:creationId xmlns:a16="http://schemas.microsoft.com/office/drawing/2014/main" id="{E608E4F5-1B65-C0F0-2690-2E98CEA65E9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7448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16:15-16</a:t>
            </a:r>
            <a:r>
              <a:rPr lang="en-US" dirty="0"/>
              <a:t> – “15 And he said to them, ‘Go into all the world and proclaim the gospel to the whole creation. 16 </a:t>
            </a:r>
            <a:r>
              <a:rPr lang="en-US" b="1" dirty="0"/>
              <a:t>Whoever believes and is baptized will be saved</a:t>
            </a:r>
            <a:r>
              <a:rPr lang="en-US" dirty="0"/>
              <a:t>, but whoever does not believe will be condemned.’”</a:t>
            </a:r>
          </a:p>
          <a:p>
            <a:endParaRPr lang="en-US" dirty="0"/>
          </a:p>
          <a:p>
            <a:r>
              <a:rPr lang="en-US" b="1" dirty="0"/>
              <a:t>I Peter 1:3-5</a:t>
            </a:r>
            <a:r>
              <a:rPr lang="en-US" dirty="0"/>
              <a:t> – “3 Blessed be the God and Father of our Lord Jesus Christ! According to his great mercy, he has caused us to be born again to a living hope through the resurrection of Jesus Christ from the dead, 4 to an inheritance that is imperishable, undefiled, and unfading, </a:t>
            </a:r>
            <a:r>
              <a:rPr lang="en-US" b="1" dirty="0"/>
              <a:t>kept in heaven for you</a:t>
            </a:r>
            <a:r>
              <a:rPr lang="en-US" dirty="0"/>
              <a:t>, 5 who by God's power are being guarded through faith for a salvation ready to be revealed in the last time.”</a:t>
            </a:r>
          </a:p>
          <a:p>
            <a:endParaRPr lang="en-US" dirty="0"/>
          </a:p>
          <a:p>
            <a:r>
              <a:rPr lang="en-US" b="1" dirty="0"/>
              <a:t>Galatians 6:1</a:t>
            </a:r>
            <a:r>
              <a:rPr lang="en-US" dirty="0"/>
              <a:t> – “Brothers, if anyone is caught in any transgression, you who are spiritual should restore him in a spirit of gentleness. Keep watch on yourself, </a:t>
            </a:r>
            <a:r>
              <a:rPr lang="en-US" b="1" dirty="0"/>
              <a:t>lest you too be tempted</a:t>
            </a:r>
            <a:r>
              <a:rPr lang="en-US" dirty="0"/>
              <a:t>.”</a:t>
            </a:r>
          </a:p>
          <a:p>
            <a:r>
              <a:rPr lang="en-US" b="1" dirty="0"/>
              <a:t>Galatians 5:4</a:t>
            </a:r>
            <a:r>
              <a:rPr lang="en-US" dirty="0"/>
              <a:t> – “You are severed from Christ, you who would be justified by the law; you have fallen away from grace.”</a:t>
            </a:r>
          </a:p>
          <a:p>
            <a:endParaRPr lang="en-US" dirty="0"/>
          </a:p>
          <a:p>
            <a:r>
              <a:rPr lang="en-US" b="1" dirty="0"/>
              <a:t>Acts 8:13, 18-23</a:t>
            </a:r>
            <a:r>
              <a:rPr lang="en-US" dirty="0"/>
              <a:t> – “13 Even </a:t>
            </a:r>
            <a:r>
              <a:rPr lang="en-US" b="1" dirty="0"/>
              <a:t>Simon himself believed</a:t>
            </a:r>
            <a:r>
              <a:rPr lang="en-US" dirty="0"/>
              <a:t>, and </a:t>
            </a:r>
            <a:r>
              <a:rPr lang="en-US" b="1" dirty="0"/>
              <a:t>after being baptized</a:t>
            </a:r>
            <a:r>
              <a:rPr lang="en-US" dirty="0"/>
              <a:t> he continued with Philip … 18 Now when Simon saw that the Spirit was given through the laying on of the apostles' hands, he offered them money, 19 saying, ‘Give me this power also, so that anyone on whom I lay my hands may receive the Holy Spirit.’ 20 But Peter said to him, ‘May your silver perish with you, because you thought you could obtain the gift of God with money! 21 You have neither part nor lot in this matter, for your heart is not right before God. 22 </a:t>
            </a:r>
            <a:r>
              <a:rPr lang="en-US" b="1" dirty="0"/>
              <a:t>Repent, therefore, of this wickedness of yours</a:t>
            </a:r>
            <a:r>
              <a:rPr lang="en-US" dirty="0"/>
              <a:t>, and pray to the Lord that, if possible, the intent of your heart may be forgiven you. 23 For I see that you are in the gall of bitterness and in the bond of iniquity.’“</a:t>
            </a:r>
          </a:p>
          <a:p>
            <a:endParaRPr lang="en-US" dirty="0"/>
          </a:p>
          <a:p>
            <a:r>
              <a:rPr lang="en-US" b="1" dirty="0"/>
              <a:t>Luke 9:62</a:t>
            </a:r>
            <a:r>
              <a:rPr lang="en-US" dirty="0"/>
              <a:t> – “Jesus said to him, ‘No one who puts his hand to the plow and looks back is </a:t>
            </a:r>
            <a:r>
              <a:rPr lang="en-US" b="1" dirty="0"/>
              <a:t>fit for the kingdom of God</a:t>
            </a:r>
            <a:r>
              <a:rPr lang="en-US" dirty="0"/>
              <a:t>.’"</a:t>
            </a:r>
          </a:p>
        </p:txBody>
      </p:sp>
      <p:sp>
        <p:nvSpPr>
          <p:cNvPr id="4" name="Slide Number Placeholder 3"/>
          <p:cNvSpPr>
            <a:spLocks noGrp="1"/>
          </p:cNvSpPr>
          <p:nvPr>
            <p:ph type="sldNum" sz="quarter" idx="5"/>
          </p:nvPr>
        </p:nvSpPr>
        <p:spPr/>
        <p:txBody>
          <a:bodyPr/>
          <a:lstStyle/>
          <a:p>
            <a:fld id="{9163FB08-F772-4E44-90A4-BD158BDA8C36}" type="slidenum">
              <a:rPr lang="en-US" smtClean="0"/>
              <a:t>7</a:t>
            </a:fld>
            <a:endParaRPr lang="en-US"/>
          </a:p>
        </p:txBody>
      </p:sp>
      <p:sp>
        <p:nvSpPr>
          <p:cNvPr id="5" name="Date Placeholder 4">
            <a:extLst>
              <a:ext uri="{FF2B5EF4-FFF2-40B4-BE49-F238E27FC236}">
                <a16:creationId xmlns:a16="http://schemas.microsoft.com/office/drawing/2014/main" id="{E954077C-735A-A5DF-808C-31BE32702AB4}"/>
              </a:ext>
            </a:extLst>
          </p:cNvPr>
          <p:cNvSpPr>
            <a:spLocks noGrp="1"/>
          </p:cNvSpPr>
          <p:nvPr>
            <p:ph type="dt" idx="1"/>
          </p:nvPr>
        </p:nvSpPr>
        <p:spPr/>
        <p:txBody>
          <a:bodyPr/>
          <a:lstStyle/>
          <a:p>
            <a:r>
              <a:rPr lang="en-US"/>
              <a:t>5/26/2024 am</a:t>
            </a:r>
          </a:p>
        </p:txBody>
      </p:sp>
      <p:sp>
        <p:nvSpPr>
          <p:cNvPr id="6" name="Footer Placeholder 5">
            <a:extLst>
              <a:ext uri="{FF2B5EF4-FFF2-40B4-BE49-F238E27FC236}">
                <a16:creationId xmlns:a16="http://schemas.microsoft.com/office/drawing/2014/main" id="{85ABF4FB-1FB6-6D9E-0C50-F282F359C12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2463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6:4</a:t>
            </a:r>
            <a:r>
              <a:rPr lang="en-US" dirty="0"/>
              <a:t> – “We were buried therefore with him by baptism into death, in order that, just as Christ was raised from the dead by the glory of the Father, we too might walk in newness of life.”</a:t>
            </a:r>
          </a:p>
          <a:p>
            <a:endParaRPr lang="en-US" dirty="0"/>
          </a:p>
          <a:p>
            <a:r>
              <a:rPr lang="en-US" b="1" dirty="0"/>
              <a:t>II Corinthians 5:17</a:t>
            </a:r>
            <a:r>
              <a:rPr lang="en-US" dirty="0"/>
              <a:t> – “Therefore, if anyone is </a:t>
            </a:r>
            <a:r>
              <a:rPr lang="en-US" b="1" dirty="0"/>
              <a:t>in Christ, he is a new creation</a:t>
            </a:r>
            <a:r>
              <a:rPr lang="en-US" dirty="0"/>
              <a:t>. The old has passed away; behold, the new has come.”</a:t>
            </a:r>
          </a:p>
        </p:txBody>
      </p:sp>
      <p:sp>
        <p:nvSpPr>
          <p:cNvPr id="4" name="Slide Number Placeholder 3"/>
          <p:cNvSpPr>
            <a:spLocks noGrp="1"/>
          </p:cNvSpPr>
          <p:nvPr>
            <p:ph type="sldNum" sz="quarter" idx="5"/>
          </p:nvPr>
        </p:nvSpPr>
        <p:spPr/>
        <p:txBody>
          <a:bodyPr/>
          <a:lstStyle/>
          <a:p>
            <a:fld id="{9163FB08-F772-4E44-90A4-BD158BDA8C36}" type="slidenum">
              <a:rPr lang="en-US" smtClean="0"/>
              <a:t>8</a:t>
            </a:fld>
            <a:endParaRPr lang="en-US"/>
          </a:p>
        </p:txBody>
      </p:sp>
      <p:sp>
        <p:nvSpPr>
          <p:cNvPr id="5" name="Date Placeholder 4">
            <a:extLst>
              <a:ext uri="{FF2B5EF4-FFF2-40B4-BE49-F238E27FC236}">
                <a16:creationId xmlns:a16="http://schemas.microsoft.com/office/drawing/2014/main" id="{AAAE014E-4150-A9DB-5926-4C4C2FC9D08A}"/>
              </a:ext>
            </a:extLst>
          </p:cNvPr>
          <p:cNvSpPr>
            <a:spLocks noGrp="1"/>
          </p:cNvSpPr>
          <p:nvPr>
            <p:ph type="dt" idx="1"/>
          </p:nvPr>
        </p:nvSpPr>
        <p:spPr/>
        <p:txBody>
          <a:bodyPr/>
          <a:lstStyle/>
          <a:p>
            <a:r>
              <a:rPr lang="en-US"/>
              <a:t>5/26/2024 am</a:t>
            </a:r>
          </a:p>
        </p:txBody>
      </p:sp>
      <p:sp>
        <p:nvSpPr>
          <p:cNvPr id="6" name="Footer Placeholder 5">
            <a:extLst>
              <a:ext uri="{FF2B5EF4-FFF2-40B4-BE49-F238E27FC236}">
                <a16:creationId xmlns:a16="http://schemas.microsoft.com/office/drawing/2014/main" id="{71C6EB06-83EA-0903-02B7-67598A75940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12778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10</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5/26/2024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r>
              <a:rPr lang="en-US" b="1" dirty="0"/>
              <a:t>I John 4:15</a:t>
            </a:r>
            <a:r>
              <a:rPr lang="en-US" dirty="0"/>
              <a:t> – “Whoever confesses that Jesus is the Son of God, </a:t>
            </a:r>
            <a:r>
              <a:rPr lang="en-US" b="1" dirty="0"/>
              <a:t>God abides in him, and he in God</a:t>
            </a:r>
            <a:r>
              <a:rPr lang="en-US" dirty="0"/>
              <a:t>.”</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11</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5/26/2024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220310">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12</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5/26/2024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98E46B-93EE-4218-B1D0-5F3D1A62A34A}"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107204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9340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1964512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45713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1673223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98E46B-93EE-4218-B1D0-5F3D1A62A34A}"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424364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98E46B-93EE-4218-B1D0-5F3D1A62A34A}"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59816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8E46B-93EE-4218-B1D0-5F3D1A62A34A}"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39886114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8E46B-93EE-4218-B1D0-5F3D1A62A34A}"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1895642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8E46B-93EE-4218-B1D0-5F3D1A62A34A}"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79003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8E46B-93EE-4218-B1D0-5F3D1A62A34A}"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50046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98E46B-93EE-4218-B1D0-5F3D1A62A34A}"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09881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91301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98E46B-93EE-4218-B1D0-5F3D1A62A34A}" type="datetimeFigureOut">
              <a:rPr lang="en-US" smtClean="0"/>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132629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98E46B-93EE-4218-B1D0-5F3D1A62A34A}"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3247435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3E98E46B-93EE-4218-B1D0-5F3D1A62A34A}" type="datetimeFigureOut">
              <a:rPr lang="en-US" smtClean="0"/>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988078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1831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98E46B-93EE-4218-B1D0-5F3D1A62A34A}"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2882AA-2843-46A2-99E5-B7493FDBC29A}" type="slidenum">
              <a:rPr lang="en-US" smtClean="0"/>
              <a:t>‹#›</a:t>
            </a:fld>
            <a:endParaRPr lang="en-US"/>
          </a:p>
        </p:txBody>
      </p:sp>
    </p:spTree>
    <p:extLst>
      <p:ext uri="{BB962C8B-B14F-4D97-AF65-F5344CB8AC3E}">
        <p14:creationId xmlns:p14="http://schemas.microsoft.com/office/powerpoint/2010/main" val="230359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7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3E98E46B-93EE-4218-B1D0-5F3D1A62A34A}" type="datetimeFigureOut">
              <a:rPr lang="en-US" smtClean="0"/>
              <a:t>5/29/2024</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922882AA-2843-46A2-99E5-B7493FDBC29A}" type="slidenum">
              <a:rPr lang="en-US" smtClean="0"/>
              <a:t>‹#›</a:t>
            </a:fld>
            <a:endParaRPr lang="en-US"/>
          </a:p>
        </p:txBody>
      </p:sp>
    </p:spTree>
    <p:extLst>
      <p:ext uri="{BB962C8B-B14F-4D97-AF65-F5344CB8AC3E}">
        <p14:creationId xmlns:p14="http://schemas.microsoft.com/office/powerpoint/2010/main" val="349328650"/>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8275DE-6DC5-343A-C455-23006AAD2C59}"/>
              </a:ext>
            </a:extLst>
          </p:cNvPr>
          <p:cNvSpPr txBox="1"/>
          <p:nvPr/>
        </p:nvSpPr>
        <p:spPr>
          <a:xfrm>
            <a:off x="301660" y="1349528"/>
            <a:ext cx="8568965" cy="1938992"/>
          </a:xfrm>
          <a:prstGeom prst="rect">
            <a:avLst/>
          </a:prstGeom>
          <a:noFill/>
        </p:spPr>
        <p:txBody>
          <a:bodyPr wrap="square" rtlCol="0">
            <a:spAutoFit/>
          </a:bodyPr>
          <a:lstStyle/>
          <a:p>
            <a:pPr algn="r"/>
            <a:r>
              <a:rPr lang="en-US" sz="6000" b="1" dirty="0">
                <a:solidFill>
                  <a:schemeClr val="bg1"/>
                </a:solidFill>
              </a:rPr>
              <a:t>Some Things Baptism</a:t>
            </a:r>
          </a:p>
          <a:p>
            <a:pPr algn="r"/>
            <a:r>
              <a:rPr lang="en-US" sz="6000" b="1" dirty="0">
                <a:solidFill>
                  <a:schemeClr val="bg1"/>
                </a:solidFill>
              </a:rPr>
              <a:t>Will And Will Not Do</a:t>
            </a:r>
          </a:p>
        </p:txBody>
      </p:sp>
      <p:sp>
        <p:nvSpPr>
          <p:cNvPr id="10" name="TextBox 9">
            <a:extLst>
              <a:ext uri="{FF2B5EF4-FFF2-40B4-BE49-F238E27FC236}">
                <a16:creationId xmlns:a16="http://schemas.microsoft.com/office/drawing/2014/main" id="{4028F84B-448D-1237-DBB9-06A5A6C646C9}"/>
              </a:ext>
            </a:extLst>
          </p:cNvPr>
          <p:cNvSpPr txBox="1"/>
          <p:nvPr/>
        </p:nvSpPr>
        <p:spPr>
          <a:xfrm>
            <a:off x="5222452" y="3302944"/>
            <a:ext cx="3648173" cy="707886"/>
          </a:xfrm>
          <a:prstGeom prst="rect">
            <a:avLst/>
          </a:prstGeom>
          <a:noFill/>
        </p:spPr>
        <p:txBody>
          <a:bodyPr wrap="square" rtlCol="0">
            <a:spAutoFit/>
          </a:bodyPr>
          <a:lstStyle/>
          <a:p>
            <a:pPr algn="r"/>
            <a:r>
              <a:rPr lang="en-US" sz="4000" b="1" dirty="0">
                <a:solidFill>
                  <a:schemeClr val="bg1"/>
                </a:solidFill>
              </a:rPr>
              <a:t>Mark 16:15-16</a:t>
            </a:r>
          </a:p>
        </p:txBody>
      </p:sp>
    </p:spTree>
    <p:extLst>
      <p:ext uri="{BB962C8B-B14F-4D97-AF65-F5344CB8AC3E}">
        <p14:creationId xmlns:p14="http://schemas.microsoft.com/office/powerpoint/2010/main" val="777125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166192"/>
            <a:ext cx="8932697" cy="5632311"/>
          </a:xfrm>
        </p:spPr>
        <p:txBody>
          <a:bodyPr wrap="square">
            <a:spAutoFit/>
          </a:bodyPr>
          <a:lstStyle/>
          <a:p>
            <a:pPr algn="l">
              <a:lnSpc>
                <a:spcPct val="100000"/>
              </a:lnSpc>
              <a:spcBef>
                <a:spcPts val="0"/>
              </a:spcBef>
              <a:spcAft>
                <a:spcPts val="0"/>
              </a:spcAft>
              <a:buFont typeface="Arial" pitchFamily="34" charset="0"/>
              <a:buChar char="•"/>
            </a:pPr>
            <a:r>
              <a:rPr lang="en-US" sz="4000" cap="none" dirty="0">
                <a:solidFill>
                  <a:schemeClr val="bg1"/>
                </a:solidFill>
                <a:cs typeface="Arial" panose="020B0604020202020204" pitchFamily="34" charset="0"/>
              </a:rPr>
              <a:t> Hear the Word of God</a:t>
            </a:r>
          </a:p>
          <a:p>
            <a:pPr lvl="1" algn="l">
              <a:lnSpc>
                <a:spcPct val="100000"/>
              </a:lnSpc>
              <a:spcBef>
                <a:spcPts val="0"/>
              </a:spcBef>
              <a:spcAft>
                <a:spcPts val="0"/>
              </a:spcAft>
              <a:buFont typeface="Arial" pitchFamily="34" charset="0"/>
              <a:buChar char="•"/>
            </a:pPr>
            <a:r>
              <a:rPr lang="en-US" sz="4000" cap="none" dirty="0">
                <a:solidFill>
                  <a:schemeClr val="bg1"/>
                </a:solidFill>
                <a:cs typeface="Arial" panose="020B0604020202020204" pitchFamily="34" charset="0"/>
              </a:rPr>
              <a:t> Romans 10:8 – “But what does it say? ‘The word is near you, in your mouth and in your heart’ (that is, the word of faith that we proclaim)”</a:t>
            </a:r>
          </a:p>
          <a:p>
            <a:pPr algn="l">
              <a:lnSpc>
                <a:spcPct val="100000"/>
              </a:lnSpc>
              <a:spcBef>
                <a:spcPts val="0"/>
              </a:spcBef>
              <a:spcAft>
                <a:spcPts val="0"/>
              </a:spcAft>
              <a:buFont typeface="Arial" pitchFamily="34" charset="0"/>
              <a:buChar char="•"/>
            </a:pPr>
            <a:r>
              <a:rPr lang="en-US" sz="4000" cap="none" dirty="0">
                <a:solidFill>
                  <a:schemeClr val="bg1"/>
                </a:solidFill>
                <a:cs typeface="Arial" panose="020B0604020202020204" pitchFamily="34" charset="0"/>
              </a:rPr>
              <a:t> Believe that Jesus is the Savior</a:t>
            </a:r>
          </a:p>
          <a:p>
            <a:pPr lvl="1" algn="l">
              <a:lnSpc>
                <a:spcPct val="100000"/>
              </a:lnSpc>
              <a:spcBef>
                <a:spcPts val="0"/>
              </a:spcBef>
              <a:spcAft>
                <a:spcPts val="0"/>
              </a:spcAft>
              <a:buFont typeface="Arial" pitchFamily="34" charset="0"/>
              <a:buChar char="•"/>
            </a:pPr>
            <a:r>
              <a:rPr lang="en-US" sz="4000" cap="none" dirty="0">
                <a:solidFill>
                  <a:schemeClr val="bg1"/>
                </a:solidFill>
                <a:cs typeface="Arial" panose="020B0604020202020204" pitchFamily="34" charset="0"/>
              </a:rPr>
              <a:t> 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bg1"/>
                </a:solidFill>
                <a:effectLst/>
                <a:uLnTx/>
                <a:uFillTx/>
                <a:cs typeface="Arial" panose="020B0604020202020204" pitchFamily="34" charset="0"/>
              </a:rPr>
              <a:t>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175708"/>
            <a:ext cx="8957726" cy="5016758"/>
          </a:xfrm>
        </p:spPr>
        <p:txBody>
          <a:bodyPr wrap="square">
            <a:spAutoFit/>
          </a:bodyPr>
          <a:lstStyle/>
          <a:p>
            <a:pPr algn="l">
              <a:lnSpc>
                <a:spcPct val="100000"/>
              </a:lnSpc>
              <a:spcBef>
                <a:spcPts val="0"/>
              </a:spcBef>
              <a:buFont typeface="Arial" pitchFamily="34" charset="0"/>
              <a:buChar char="•"/>
            </a:pPr>
            <a:r>
              <a:rPr lang="en-US" sz="4000" cap="none" dirty="0">
                <a:solidFill>
                  <a:schemeClr val="bg1"/>
                </a:solidFill>
                <a:cs typeface="Arial" panose="020B0604020202020204" pitchFamily="34" charset="0"/>
              </a:rPr>
              <a:t> Repent of your sins</a:t>
            </a:r>
          </a:p>
          <a:p>
            <a:pPr lvl="1" algn="l">
              <a:lnSpc>
                <a:spcPct val="100000"/>
              </a:lnSpc>
              <a:spcBef>
                <a:spcPts val="0"/>
              </a:spcBef>
              <a:buFont typeface="Arial" pitchFamily="34" charset="0"/>
              <a:buChar char="•"/>
            </a:pPr>
            <a:r>
              <a:rPr lang="en-US" sz="4000" cap="none" dirty="0">
                <a:solidFill>
                  <a:schemeClr val="bg1"/>
                </a:solidFill>
                <a:cs typeface="Arial" panose="020B0604020202020204" pitchFamily="34" charset="0"/>
              </a:rPr>
              <a:t> Acts 3:19 – “Repent therefore, and turn again, that your sins may be blotted out”</a:t>
            </a:r>
          </a:p>
          <a:p>
            <a:pPr algn="l">
              <a:lnSpc>
                <a:spcPct val="100000"/>
              </a:lnSpc>
              <a:spcBef>
                <a:spcPts val="0"/>
              </a:spcBef>
              <a:buFont typeface="Arial" pitchFamily="34" charset="0"/>
              <a:buChar char="•"/>
            </a:pPr>
            <a:r>
              <a:rPr lang="en-US" sz="4000" cap="none" dirty="0">
                <a:solidFill>
                  <a:schemeClr val="bg1"/>
                </a:solidFill>
                <a:cs typeface="Arial" panose="020B0604020202020204" pitchFamily="34" charset="0"/>
              </a:rPr>
              <a:t> Confess that Jesus is the Son of God</a:t>
            </a:r>
          </a:p>
          <a:p>
            <a:pPr lvl="1" algn="l">
              <a:lnSpc>
                <a:spcPct val="100000"/>
              </a:lnSpc>
              <a:spcBef>
                <a:spcPts val="0"/>
              </a:spcBef>
              <a:buFont typeface="Arial" pitchFamily="34" charset="0"/>
              <a:buChar char="•"/>
            </a:pPr>
            <a:r>
              <a:rPr lang="en-US" sz="4000" cap="none" dirty="0">
                <a:solidFill>
                  <a:schemeClr val="bg1"/>
                </a:solidFill>
                <a:cs typeface="Arial" panose="020B0604020202020204" pitchFamily="34" charset="0"/>
              </a:rPr>
              <a:t> I John 4:15 – “Whoever confesses that Jesus is the Son of God, God abides in him, and he in God.”</a:t>
            </a:r>
          </a:p>
        </p:txBody>
      </p:sp>
      <p:sp>
        <p:nvSpPr>
          <p:cNvPr id="3" name="Rectangle 2">
            <a:extLst>
              <a:ext uri="{FF2B5EF4-FFF2-40B4-BE49-F238E27FC236}">
                <a16:creationId xmlns:a16="http://schemas.microsoft.com/office/drawing/2014/main" id="{C5205949-E296-E246-D127-3707F3C6E5AA}"/>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bg1"/>
                </a:solidFill>
                <a:effectLst/>
                <a:uLnTx/>
                <a:uFillTx/>
                <a:cs typeface="Arial" panose="020B0604020202020204" pitchFamily="34" charset="0"/>
              </a:rPr>
              <a:t>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632311"/>
          </a:xfrm>
        </p:spPr>
        <p:txBody>
          <a:bodyPr wrap="square">
            <a:spAutoFit/>
          </a:bodyPr>
          <a:lstStyle/>
          <a:p>
            <a:pPr algn="l">
              <a:lnSpc>
                <a:spcPct val="100000"/>
              </a:lnSpc>
              <a:spcBef>
                <a:spcPts val="0"/>
              </a:spcBef>
              <a:spcAft>
                <a:spcPts val="0"/>
              </a:spcAft>
              <a:buFont typeface="Arial" pitchFamily="34" charset="0"/>
              <a:buChar char="•"/>
            </a:pPr>
            <a:r>
              <a:rPr lang="en-US" sz="3600" cap="none" dirty="0">
                <a:solidFill>
                  <a:schemeClr val="bg1"/>
                </a:solidFill>
                <a:cs typeface="Arial" panose="020B0604020202020204" pitchFamily="34" charset="0"/>
              </a:rPr>
              <a:t> Be immersed in water (baptized)</a:t>
            </a:r>
          </a:p>
          <a:p>
            <a:pPr lvl="1" algn="l">
              <a:lnSpc>
                <a:spcPct val="100000"/>
              </a:lnSpc>
              <a:spcBef>
                <a:spcPts val="0"/>
              </a:spcBef>
              <a:spcAft>
                <a:spcPts val="0"/>
              </a:spcAft>
              <a:buFont typeface="Arial" pitchFamily="34" charset="0"/>
              <a:buChar char="•"/>
            </a:pPr>
            <a:r>
              <a:rPr lang="en-US" sz="3600" cap="none" dirty="0">
                <a:solidFill>
                  <a:schemeClr val="bg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algn="l">
              <a:lnSpc>
                <a:spcPct val="100000"/>
              </a:lnSpc>
              <a:spcBef>
                <a:spcPts val="0"/>
              </a:spcBef>
              <a:spcAft>
                <a:spcPts val="0"/>
              </a:spcAft>
              <a:buFont typeface="Arial" pitchFamily="34" charset="0"/>
              <a:buChar char="•"/>
            </a:pPr>
            <a:r>
              <a:rPr lang="en-US" sz="3600" cap="none" dirty="0">
                <a:solidFill>
                  <a:schemeClr val="bg1"/>
                </a:solidFill>
                <a:cs typeface="Arial" panose="020B0604020202020204" pitchFamily="34" charset="0"/>
              </a:rPr>
              <a:t> Remain faithful</a:t>
            </a:r>
          </a:p>
          <a:p>
            <a:pPr lvl="1" algn="l">
              <a:lnSpc>
                <a:spcPct val="100000"/>
              </a:lnSpc>
              <a:spcBef>
                <a:spcPts val="0"/>
              </a:spcBef>
              <a:spcAft>
                <a:spcPts val="0"/>
              </a:spcAft>
              <a:buFont typeface="Arial" pitchFamily="34" charset="0"/>
              <a:buChar char="•"/>
            </a:pPr>
            <a:r>
              <a:rPr lang="en-US" sz="3600" cap="none" dirty="0">
                <a:solidFill>
                  <a:schemeClr val="bg1"/>
                </a:solidFill>
                <a:cs typeface="Arial" panose="020B0604020202020204" pitchFamily="34" charset="0"/>
              </a:rPr>
              <a:t>Hebrews 3:14 – “For we share in Christ, if indeed we hold our original confidence firm to the end.”</a:t>
            </a:r>
          </a:p>
        </p:txBody>
      </p:sp>
      <p:sp>
        <p:nvSpPr>
          <p:cNvPr id="3" name="Rectangle 2">
            <a:extLst>
              <a:ext uri="{FF2B5EF4-FFF2-40B4-BE49-F238E27FC236}">
                <a16:creationId xmlns:a16="http://schemas.microsoft.com/office/drawing/2014/main" id="{67AEF3D0-1252-D663-5C11-24B63F0D9D74}"/>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bg1"/>
                </a:solidFill>
                <a:effectLst/>
                <a:uLnTx/>
                <a:uFillTx/>
                <a:cs typeface="Arial" panose="020B0604020202020204" pitchFamily="34" charset="0"/>
              </a:rPr>
              <a:t>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A78F7-F6F2-11A8-FCAC-2D375672A7EE}"/>
              </a:ext>
            </a:extLst>
          </p:cNvPr>
          <p:cNvSpPr>
            <a:spLocks noGrp="1"/>
          </p:cNvSpPr>
          <p:nvPr>
            <p:ph type="title"/>
          </p:nvPr>
        </p:nvSpPr>
        <p:spPr>
          <a:xfrm>
            <a:off x="628650" y="1210163"/>
            <a:ext cx="7110756" cy="590931"/>
          </a:xfrm>
        </p:spPr>
        <p:txBody>
          <a:bodyPr wrap="square">
            <a:spAutoFit/>
          </a:bodyPr>
          <a:lstStyle/>
          <a:p>
            <a:r>
              <a:rPr lang="en-US" cap="none" dirty="0">
                <a:solidFill>
                  <a:schemeClr val="bg1"/>
                </a:solidFill>
              </a:rPr>
              <a:t>The Hiscox Guide for Baptist Churches</a:t>
            </a:r>
          </a:p>
        </p:txBody>
      </p:sp>
      <p:sp>
        <p:nvSpPr>
          <p:cNvPr id="5" name="TextBox 4">
            <a:extLst>
              <a:ext uri="{FF2B5EF4-FFF2-40B4-BE49-F238E27FC236}">
                <a16:creationId xmlns:a16="http://schemas.microsoft.com/office/drawing/2014/main" id="{F2E03BB5-E699-BCEB-8B40-A1837213A880}"/>
              </a:ext>
            </a:extLst>
          </p:cNvPr>
          <p:cNvSpPr txBox="1"/>
          <p:nvPr/>
        </p:nvSpPr>
        <p:spPr>
          <a:xfrm>
            <a:off x="886690" y="1910197"/>
            <a:ext cx="7842531" cy="3785652"/>
          </a:xfrm>
          <a:prstGeom prst="rect">
            <a:avLst/>
          </a:prstGeom>
          <a:noFill/>
        </p:spPr>
        <p:txBody>
          <a:bodyPr wrap="square" rtlCol="0">
            <a:spAutoFit/>
          </a:bodyPr>
          <a:lstStyle/>
          <a:p>
            <a:r>
              <a:rPr lang="en-US" sz="2400" dirty="0">
                <a:solidFill>
                  <a:schemeClr val="bg1"/>
                </a:solidFill>
              </a:rPr>
              <a:t>Chapter III, </a:t>
            </a:r>
            <a:r>
              <a:rPr lang="en-US" sz="2400" i="1" dirty="0">
                <a:solidFill>
                  <a:schemeClr val="bg1"/>
                </a:solidFill>
              </a:rPr>
              <a:t>Church Ordinances</a:t>
            </a:r>
            <a:r>
              <a:rPr lang="en-US" sz="2400" dirty="0">
                <a:solidFill>
                  <a:schemeClr val="bg1"/>
                </a:solidFill>
              </a:rPr>
              <a:t>: “</a:t>
            </a:r>
            <a:r>
              <a:rPr lang="en-US" sz="2400" i="1" dirty="0">
                <a:solidFill>
                  <a:schemeClr val="bg1"/>
                </a:solidFill>
              </a:rPr>
              <a:t>Baptism</a:t>
            </a:r>
            <a:r>
              <a:rPr lang="en-US" sz="2400" dirty="0">
                <a:solidFill>
                  <a:schemeClr val="bg1"/>
                </a:solidFill>
              </a:rPr>
              <a:t> is the immersion, or dipping, of a candidate in water, on a profession of his faith in Christ and </a:t>
            </a:r>
            <a:r>
              <a:rPr lang="en-US" sz="2400" b="1" dirty="0">
                <a:solidFill>
                  <a:schemeClr val="bg1"/>
                </a:solidFill>
              </a:rPr>
              <a:t>on evidence of regeneration</a:t>
            </a:r>
            <a:r>
              <a:rPr lang="en-US" sz="2400" dirty="0">
                <a:solidFill>
                  <a:schemeClr val="bg1"/>
                </a:solidFill>
              </a:rPr>
              <a:t>”</a:t>
            </a:r>
          </a:p>
          <a:p>
            <a:r>
              <a:rPr lang="en-US" sz="2400" dirty="0">
                <a:solidFill>
                  <a:schemeClr val="bg1"/>
                </a:solidFill>
              </a:rPr>
              <a:t>Note 8 – “</a:t>
            </a:r>
            <a:r>
              <a:rPr lang="en-US" sz="2400" b="1" dirty="0">
                <a:solidFill>
                  <a:schemeClr val="bg1"/>
                </a:solidFill>
              </a:rPr>
              <a:t>Baptism is not essential to salvation</a:t>
            </a:r>
            <a:r>
              <a:rPr lang="en-US" sz="2400" dirty="0">
                <a:solidFill>
                  <a:schemeClr val="bg1"/>
                </a:solidFill>
              </a:rPr>
              <a:t>, for our churches utterly repudiate the dogma of ‘baptismal regeneration’; but it is essential to obedience, since Christ has commanded it. It is also essential to a public confession of Christ before the world, and to membership in the church which is His body. And no true lover of his Lord will refuse these acts of obedience and tokens of affection.”</a:t>
            </a:r>
          </a:p>
        </p:txBody>
      </p:sp>
      <p:sp>
        <p:nvSpPr>
          <p:cNvPr id="3" name="TextBox 2">
            <a:extLst>
              <a:ext uri="{FF2B5EF4-FFF2-40B4-BE49-F238E27FC236}">
                <a16:creationId xmlns:a16="http://schemas.microsoft.com/office/drawing/2014/main" id="{86C409E5-C586-3A8F-11B5-9767AEBE6D69}"/>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Men</a:t>
            </a:r>
          </a:p>
        </p:txBody>
      </p:sp>
    </p:spTree>
    <p:extLst>
      <p:ext uri="{BB962C8B-B14F-4D97-AF65-F5344CB8AC3E}">
        <p14:creationId xmlns:p14="http://schemas.microsoft.com/office/powerpoint/2010/main" val="185040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A78F7-F6F2-11A8-FCAC-2D375672A7EE}"/>
              </a:ext>
            </a:extLst>
          </p:cNvPr>
          <p:cNvSpPr>
            <a:spLocks noGrp="1"/>
          </p:cNvSpPr>
          <p:nvPr>
            <p:ph type="title"/>
          </p:nvPr>
        </p:nvSpPr>
        <p:spPr>
          <a:xfrm>
            <a:off x="628650" y="1210163"/>
            <a:ext cx="7110756" cy="590931"/>
          </a:xfrm>
        </p:spPr>
        <p:txBody>
          <a:bodyPr wrap="square">
            <a:spAutoFit/>
          </a:bodyPr>
          <a:lstStyle/>
          <a:p>
            <a:r>
              <a:rPr lang="en-US" cap="none" dirty="0">
                <a:solidFill>
                  <a:schemeClr val="bg1"/>
                </a:solidFill>
              </a:rPr>
              <a:t>The Hiscox Guide for Baptist Churches</a:t>
            </a:r>
          </a:p>
        </p:txBody>
      </p:sp>
      <p:sp>
        <p:nvSpPr>
          <p:cNvPr id="5" name="TextBox 4">
            <a:extLst>
              <a:ext uri="{FF2B5EF4-FFF2-40B4-BE49-F238E27FC236}">
                <a16:creationId xmlns:a16="http://schemas.microsoft.com/office/drawing/2014/main" id="{F2E03BB5-E699-BCEB-8B40-A1837213A880}"/>
              </a:ext>
            </a:extLst>
          </p:cNvPr>
          <p:cNvSpPr txBox="1"/>
          <p:nvPr/>
        </p:nvSpPr>
        <p:spPr>
          <a:xfrm>
            <a:off x="886690" y="1778219"/>
            <a:ext cx="7842531" cy="5047536"/>
          </a:xfrm>
          <a:prstGeom prst="rect">
            <a:avLst/>
          </a:prstGeom>
          <a:noFill/>
        </p:spPr>
        <p:txBody>
          <a:bodyPr wrap="square" rtlCol="0">
            <a:spAutoFit/>
          </a:bodyPr>
          <a:lstStyle/>
          <a:p>
            <a:pPr lvl="0"/>
            <a:r>
              <a:rPr kumimoji="0" lang="en-US" sz="2300" b="0" i="0" u="none" strike="noStrike" kern="1200" cap="none" spc="0" normalizeH="0" baseline="0" noProof="0" dirty="0">
                <a:ln>
                  <a:noFill/>
                </a:ln>
                <a:solidFill>
                  <a:prstClr val="black"/>
                </a:solidFill>
                <a:effectLst/>
                <a:uLnTx/>
                <a:uFillTx/>
              </a:rPr>
              <a:t>Chapter IV, </a:t>
            </a:r>
            <a:r>
              <a:rPr kumimoji="0" lang="en-US" sz="2300" b="0" i="1" u="none" strike="noStrike" kern="1200" cap="none" spc="0" normalizeH="0" baseline="0" noProof="0" dirty="0">
                <a:ln>
                  <a:noFill/>
                </a:ln>
                <a:solidFill>
                  <a:prstClr val="black"/>
                </a:solidFill>
                <a:effectLst/>
                <a:uLnTx/>
                <a:uFillTx/>
              </a:rPr>
              <a:t>Church Membership</a:t>
            </a:r>
            <a:r>
              <a:rPr kumimoji="0" lang="en-US" sz="2300" b="0" i="0" u="none" strike="noStrike" kern="1200" cap="none" spc="0" normalizeH="0" baseline="0" noProof="0" dirty="0">
                <a:ln>
                  <a:noFill/>
                </a:ln>
                <a:solidFill>
                  <a:prstClr val="black"/>
                </a:solidFill>
                <a:effectLst/>
                <a:uLnTx/>
                <a:uFillTx/>
              </a:rPr>
              <a:t>: “</a:t>
            </a:r>
            <a:r>
              <a:rPr lang="en-US" sz="2300" dirty="0">
                <a:solidFill>
                  <a:prstClr val="black"/>
                </a:solidFill>
              </a:rPr>
              <a:t>It is most likely that in the Apostolic age when there was but ‘one Lord, one faith, and one baptism,’ and no differing denominations existed, the baptism of a convert by that very act constituted him a member of the church, and at once endowed him with all the rights and privileges of full membership. In that sense, ‘baptism was the door into the church.’ </a:t>
            </a:r>
            <a:r>
              <a:rPr lang="en-US" sz="2300" b="1" dirty="0">
                <a:solidFill>
                  <a:prstClr val="black"/>
                </a:solidFill>
              </a:rPr>
              <a:t>Now, it is different</a:t>
            </a:r>
            <a:r>
              <a:rPr lang="en-US" sz="2300" dirty="0">
                <a:solidFill>
                  <a:prstClr val="black"/>
                </a:solidFill>
              </a:rPr>
              <a:t>; and while the churches are desirous of receiving members, they are wary and cautious that they do not receive unworthy persons. The churches therefore have candidates come before them, make their statement, give their ‘experience,’ and then their reception is decided by a vote of the members. And while they cannot become members without baptism, yet it is the vote of the body which admits them to its fellowship on receiving baptism.”</a:t>
            </a:r>
            <a:endParaRPr kumimoji="0" lang="en-US" sz="2300" b="0" i="0" u="none" strike="noStrike" kern="1200" cap="none" spc="0" normalizeH="0" baseline="0" noProof="0" dirty="0">
              <a:ln>
                <a:noFill/>
              </a:ln>
              <a:solidFill>
                <a:prstClr val="black"/>
              </a:solidFill>
              <a:effectLst/>
              <a:uLnTx/>
              <a:uFillTx/>
            </a:endParaRPr>
          </a:p>
        </p:txBody>
      </p:sp>
      <p:sp>
        <p:nvSpPr>
          <p:cNvPr id="4" name="TextBox 3">
            <a:extLst>
              <a:ext uri="{FF2B5EF4-FFF2-40B4-BE49-F238E27FC236}">
                <a16:creationId xmlns:a16="http://schemas.microsoft.com/office/drawing/2014/main" id="{D46B8477-EA05-4E59-23C2-9ED9EEFFEFFA}"/>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Men</a:t>
            </a:r>
          </a:p>
        </p:txBody>
      </p:sp>
    </p:spTree>
    <p:extLst>
      <p:ext uri="{BB962C8B-B14F-4D97-AF65-F5344CB8AC3E}">
        <p14:creationId xmlns:p14="http://schemas.microsoft.com/office/powerpoint/2010/main" val="111137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A78F7-F6F2-11A8-FCAC-2D375672A7EE}"/>
              </a:ext>
            </a:extLst>
          </p:cNvPr>
          <p:cNvSpPr>
            <a:spLocks noGrp="1"/>
          </p:cNvSpPr>
          <p:nvPr>
            <p:ph type="title"/>
          </p:nvPr>
        </p:nvSpPr>
        <p:spPr>
          <a:xfrm>
            <a:off x="630936" y="1332714"/>
            <a:ext cx="5451765" cy="590931"/>
          </a:xfrm>
        </p:spPr>
        <p:txBody>
          <a:bodyPr>
            <a:spAutoFit/>
          </a:bodyPr>
          <a:lstStyle/>
          <a:p>
            <a:pPr algn="l"/>
            <a:r>
              <a:rPr lang="en-US" cap="none" dirty="0">
                <a:solidFill>
                  <a:schemeClr val="bg1"/>
                </a:solidFill>
              </a:rPr>
              <a:t>Billy Graham</a:t>
            </a:r>
            <a:endParaRPr lang="en-US" sz="2400" cap="none" dirty="0">
              <a:solidFill>
                <a:schemeClr val="bg1"/>
              </a:solidFill>
            </a:endParaRPr>
          </a:p>
        </p:txBody>
      </p:sp>
      <p:sp>
        <p:nvSpPr>
          <p:cNvPr id="5" name="TextBox 4">
            <a:extLst>
              <a:ext uri="{FF2B5EF4-FFF2-40B4-BE49-F238E27FC236}">
                <a16:creationId xmlns:a16="http://schemas.microsoft.com/office/drawing/2014/main" id="{F2E03BB5-E699-BCEB-8B40-A1837213A880}"/>
              </a:ext>
            </a:extLst>
          </p:cNvPr>
          <p:cNvSpPr txBox="1"/>
          <p:nvPr/>
        </p:nvSpPr>
        <p:spPr>
          <a:xfrm>
            <a:off x="886688" y="1933383"/>
            <a:ext cx="7845552" cy="4524315"/>
          </a:xfrm>
          <a:prstGeom prst="rect">
            <a:avLst/>
          </a:prstGeom>
          <a:noFill/>
        </p:spPr>
        <p:txBody>
          <a:bodyPr wrap="square" rtlCol="0">
            <a:spAutoFit/>
          </a:bodyPr>
          <a:lstStyle/>
          <a:p>
            <a:r>
              <a:rPr lang="en-US" sz="3600" dirty="0">
                <a:solidFill>
                  <a:schemeClr val="bg1"/>
                </a:solidFill>
              </a:rPr>
              <a:t>“Baptism is a command of Christ (Matthew 28:19) and the Apostles</a:t>
            </a:r>
          </a:p>
          <a:p>
            <a:r>
              <a:rPr lang="en-US" sz="3600" dirty="0">
                <a:solidFill>
                  <a:schemeClr val="bg1"/>
                </a:solidFill>
              </a:rPr>
              <a:t>(Acts 2:38), but </a:t>
            </a:r>
            <a:r>
              <a:rPr lang="en-US" sz="3600" b="1" dirty="0">
                <a:solidFill>
                  <a:schemeClr val="bg1"/>
                </a:solidFill>
              </a:rPr>
              <a:t>it is not required for salvation</a:t>
            </a:r>
            <a:r>
              <a:rPr lang="en-US" sz="3600" dirty="0">
                <a:solidFill>
                  <a:schemeClr val="bg1"/>
                </a:solidFill>
              </a:rPr>
              <a:t>. Baptists, like all good Protestants, believe the Bible teaches that justification is </a:t>
            </a:r>
            <a:r>
              <a:rPr lang="en-US" sz="3600" b="1" dirty="0">
                <a:solidFill>
                  <a:schemeClr val="bg1"/>
                </a:solidFill>
              </a:rPr>
              <a:t>by faith alone and not by works</a:t>
            </a:r>
            <a:r>
              <a:rPr lang="en-US" sz="3600" dirty="0">
                <a:solidFill>
                  <a:schemeClr val="bg1"/>
                </a:solidFill>
              </a:rPr>
              <a:t> (Romans 3:28; Ephesians 2:8-9; Titus 3:5).”</a:t>
            </a:r>
          </a:p>
        </p:txBody>
      </p:sp>
      <p:sp>
        <p:nvSpPr>
          <p:cNvPr id="4" name="TextBox 3">
            <a:extLst>
              <a:ext uri="{FF2B5EF4-FFF2-40B4-BE49-F238E27FC236}">
                <a16:creationId xmlns:a16="http://schemas.microsoft.com/office/drawing/2014/main" id="{A86F55A9-1D13-9567-7B70-34BE4BA77308}"/>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Men</a:t>
            </a:r>
          </a:p>
        </p:txBody>
      </p:sp>
    </p:spTree>
    <p:extLst>
      <p:ext uri="{BB962C8B-B14F-4D97-AF65-F5344CB8AC3E}">
        <p14:creationId xmlns:p14="http://schemas.microsoft.com/office/powerpoint/2010/main" val="319957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C621A-5623-59CA-5467-18A3872966AB}"/>
              </a:ext>
            </a:extLst>
          </p:cNvPr>
          <p:cNvSpPr>
            <a:spLocks noGrp="1"/>
          </p:cNvSpPr>
          <p:nvPr>
            <p:ph type="title"/>
          </p:nvPr>
        </p:nvSpPr>
        <p:spPr>
          <a:xfrm>
            <a:off x="630936" y="1121141"/>
            <a:ext cx="7773338" cy="590931"/>
          </a:xfrm>
        </p:spPr>
        <p:txBody>
          <a:bodyPr>
            <a:spAutoFit/>
          </a:bodyPr>
          <a:lstStyle/>
          <a:p>
            <a:pPr algn="l"/>
            <a:r>
              <a:rPr lang="en-US" cap="none" dirty="0">
                <a:solidFill>
                  <a:schemeClr val="bg1"/>
                </a:solidFill>
              </a:rPr>
              <a:t>Some Things Baptism </a:t>
            </a:r>
            <a:r>
              <a:rPr lang="en-US" b="1" cap="none" dirty="0">
                <a:solidFill>
                  <a:schemeClr val="bg1"/>
                </a:solidFill>
              </a:rPr>
              <a:t>Will</a:t>
            </a:r>
            <a:r>
              <a:rPr lang="en-US" cap="none" dirty="0">
                <a:solidFill>
                  <a:schemeClr val="bg1"/>
                </a:solidFill>
              </a:rPr>
              <a:t> Do For You</a:t>
            </a:r>
          </a:p>
        </p:txBody>
      </p:sp>
      <p:sp>
        <p:nvSpPr>
          <p:cNvPr id="3" name="Content Placeholder 2">
            <a:extLst>
              <a:ext uri="{FF2B5EF4-FFF2-40B4-BE49-F238E27FC236}">
                <a16:creationId xmlns:a16="http://schemas.microsoft.com/office/drawing/2014/main" id="{B76AB0DE-A03B-09BD-E714-A467491D1DEC}"/>
              </a:ext>
            </a:extLst>
          </p:cNvPr>
          <p:cNvSpPr>
            <a:spLocks noGrp="1"/>
          </p:cNvSpPr>
          <p:nvPr>
            <p:ph idx="1"/>
          </p:nvPr>
        </p:nvSpPr>
        <p:spPr>
          <a:xfrm>
            <a:off x="628650" y="1764236"/>
            <a:ext cx="8237054" cy="4832092"/>
          </a:xfrm>
        </p:spPr>
        <p:txBody>
          <a:bodyPr wrap="square">
            <a:spAutoFit/>
          </a:bodyPr>
          <a:lstStyle/>
          <a:p>
            <a:pPr>
              <a:lnSpc>
                <a:spcPct val="100000"/>
              </a:lnSpc>
              <a:spcBef>
                <a:spcPts val="0"/>
              </a:spcBef>
            </a:pPr>
            <a:r>
              <a:rPr lang="en-US" sz="2800" cap="none" dirty="0">
                <a:solidFill>
                  <a:schemeClr val="bg1"/>
                </a:solidFill>
              </a:rPr>
              <a:t>Your sins are forgiven – Acts 2:38, “be baptized every one of you in the name of Jesus Christ </a:t>
            </a:r>
            <a:r>
              <a:rPr lang="en-US" sz="2800" b="1" cap="none" dirty="0">
                <a:solidFill>
                  <a:schemeClr val="bg1"/>
                </a:solidFill>
              </a:rPr>
              <a:t>for the forgiveness of your sins</a:t>
            </a:r>
            <a:r>
              <a:rPr lang="en-US" sz="2800" cap="none" dirty="0">
                <a:solidFill>
                  <a:schemeClr val="bg1"/>
                </a:solidFill>
              </a:rPr>
              <a:t>”</a:t>
            </a:r>
          </a:p>
          <a:p>
            <a:pPr>
              <a:lnSpc>
                <a:spcPct val="100000"/>
              </a:lnSpc>
              <a:spcBef>
                <a:spcPts val="0"/>
              </a:spcBef>
            </a:pPr>
            <a:r>
              <a:rPr lang="en-US" sz="2800" cap="none" dirty="0">
                <a:solidFill>
                  <a:schemeClr val="bg1"/>
                </a:solidFill>
              </a:rPr>
              <a:t>You are saved from your sins – Mark 16:16, “Whoever believes and is baptized </a:t>
            </a:r>
            <a:r>
              <a:rPr lang="en-US" sz="2800" b="1" cap="none" dirty="0">
                <a:solidFill>
                  <a:schemeClr val="bg1"/>
                </a:solidFill>
              </a:rPr>
              <a:t>will be saved</a:t>
            </a:r>
            <a:r>
              <a:rPr lang="en-US" sz="2800" cap="none" dirty="0">
                <a:solidFill>
                  <a:schemeClr val="bg1"/>
                </a:solidFill>
              </a:rPr>
              <a:t>” and I Peter 3:18-22, “Baptism … now saves you.”</a:t>
            </a:r>
          </a:p>
          <a:p>
            <a:pPr>
              <a:lnSpc>
                <a:spcPct val="100000"/>
              </a:lnSpc>
              <a:spcBef>
                <a:spcPts val="0"/>
              </a:spcBef>
            </a:pPr>
            <a:r>
              <a:rPr lang="en-US" sz="2800" cap="none" dirty="0">
                <a:solidFill>
                  <a:schemeClr val="bg1"/>
                </a:solidFill>
              </a:rPr>
              <a:t>You are added to the church – Acts 2:41,47, “there were </a:t>
            </a:r>
            <a:r>
              <a:rPr lang="en-US" sz="2800" b="1" cap="none" dirty="0">
                <a:solidFill>
                  <a:schemeClr val="bg1"/>
                </a:solidFill>
              </a:rPr>
              <a:t>added that day</a:t>
            </a:r>
            <a:r>
              <a:rPr lang="en-US" sz="2800" cap="none" dirty="0">
                <a:solidFill>
                  <a:schemeClr val="bg1"/>
                </a:solidFill>
              </a:rPr>
              <a:t> about three thousand souls … </a:t>
            </a:r>
            <a:r>
              <a:rPr lang="en-US" sz="2800" b="1" cap="none" dirty="0">
                <a:solidFill>
                  <a:schemeClr val="bg1"/>
                </a:solidFill>
              </a:rPr>
              <a:t>added to their number</a:t>
            </a:r>
            <a:r>
              <a:rPr lang="en-US" sz="2800" cap="none" dirty="0">
                <a:solidFill>
                  <a:schemeClr val="bg1"/>
                </a:solidFill>
              </a:rPr>
              <a:t>” [“</a:t>
            </a:r>
            <a:r>
              <a:rPr lang="en-US" sz="2800" b="1" cap="none" dirty="0">
                <a:solidFill>
                  <a:schemeClr val="bg1"/>
                </a:solidFill>
              </a:rPr>
              <a:t>added to the church</a:t>
            </a:r>
            <a:r>
              <a:rPr lang="en-US" sz="2800" cap="none" dirty="0">
                <a:solidFill>
                  <a:schemeClr val="bg1"/>
                </a:solidFill>
              </a:rPr>
              <a:t>” – KJV]</a:t>
            </a:r>
          </a:p>
          <a:p>
            <a:pPr>
              <a:lnSpc>
                <a:spcPct val="100000"/>
              </a:lnSpc>
              <a:spcBef>
                <a:spcPts val="0"/>
              </a:spcBef>
            </a:pPr>
            <a:r>
              <a:rPr lang="en-US" sz="2800" cap="none" dirty="0">
                <a:solidFill>
                  <a:schemeClr val="bg1"/>
                </a:solidFill>
              </a:rPr>
              <a:t>You are </a:t>
            </a:r>
            <a:r>
              <a:rPr lang="en-US" sz="2800" b="1" cap="none" dirty="0">
                <a:solidFill>
                  <a:schemeClr val="bg1"/>
                </a:solidFill>
              </a:rPr>
              <a:t>IN</a:t>
            </a:r>
            <a:r>
              <a:rPr lang="en-US" sz="2800" cap="none" dirty="0">
                <a:solidFill>
                  <a:schemeClr val="bg1"/>
                </a:solidFill>
              </a:rPr>
              <a:t> Christ – Galatians 3:26-27 “</a:t>
            </a:r>
            <a:r>
              <a:rPr lang="en-US" sz="2800" b="1" cap="none" dirty="0">
                <a:solidFill>
                  <a:schemeClr val="bg1"/>
                </a:solidFill>
              </a:rPr>
              <a:t>in Christ Jesus</a:t>
            </a:r>
            <a:r>
              <a:rPr lang="en-US" sz="2800" cap="none" dirty="0">
                <a:solidFill>
                  <a:schemeClr val="bg1"/>
                </a:solidFill>
              </a:rPr>
              <a:t>”</a:t>
            </a:r>
          </a:p>
        </p:txBody>
      </p:sp>
      <p:sp>
        <p:nvSpPr>
          <p:cNvPr id="5" name="TextBox 4">
            <a:extLst>
              <a:ext uri="{FF2B5EF4-FFF2-40B4-BE49-F238E27FC236}">
                <a16:creationId xmlns:a16="http://schemas.microsoft.com/office/drawing/2014/main" id="{785ED953-EA34-6643-546C-EA68A5E8BEF1}"/>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God</a:t>
            </a:r>
          </a:p>
        </p:txBody>
      </p:sp>
    </p:spTree>
    <p:extLst>
      <p:ext uri="{BB962C8B-B14F-4D97-AF65-F5344CB8AC3E}">
        <p14:creationId xmlns:p14="http://schemas.microsoft.com/office/powerpoint/2010/main" val="201944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6AB0DE-A03B-09BD-E714-A467491D1DEC}"/>
              </a:ext>
            </a:extLst>
          </p:cNvPr>
          <p:cNvSpPr>
            <a:spLocks noGrp="1"/>
          </p:cNvSpPr>
          <p:nvPr>
            <p:ph idx="1"/>
          </p:nvPr>
        </p:nvSpPr>
        <p:spPr>
          <a:xfrm>
            <a:off x="628650" y="1803992"/>
            <a:ext cx="8356324" cy="3132845"/>
          </a:xfrm>
        </p:spPr>
        <p:txBody>
          <a:bodyPr wrap="square">
            <a:spAutoFit/>
          </a:bodyPr>
          <a:lstStyle/>
          <a:p>
            <a:r>
              <a:rPr lang="en-US" sz="3200" cap="none" dirty="0">
                <a:solidFill>
                  <a:schemeClr val="bg1"/>
                </a:solidFill>
              </a:rPr>
              <a:t>Remove temptation – James 1:2-3, 12-15;</a:t>
            </a:r>
            <a:br>
              <a:rPr lang="en-US" sz="3200" cap="none" dirty="0">
                <a:solidFill>
                  <a:schemeClr val="bg1"/>
                </a:solidFill>
              </a:rPr>
            </a:br>
            <a:r>
              <a:rPr lang="en-US" sz="3200" cap="none" dirty="0">
                <a:solidFill>
                  <a:schemeClr val="bg1"/>
                </a:solidFill>
              </a:rPr>
              <a:t>I Corinthians 10:13; Romans 7:7-11;</a:t>
            </a:r>
            <a:br>
              <a:rPr lang="en-US" sz="3200" cap="none" dirty="0">
                <a:solidFill>
                  <a:schemeClr val="bg1"/>
                </a:solidFill>
              </a:rPr>
            </a:br>
            <a:r>
              <a:rPr lang="en-US" sz="3200" cap="none" dirty="0">
                <a:solidFill>
                  <a:schemeClr val="bg1"/>
                </a:solidFill>
              </a:rPr>
              <a:t>Ephesians 6:11</a:t>
            </a:r>
          </a:p>
          <a:p>
            <a:r>
              <a:rPr lang="en-US" sz="3200" cap="none" dirty="0">
                <a:solidFill>
                  <a:schemeClr val="bg1"/>
                </a:solidFill>
              </a:rPr>
              <a:t>Make you incapable of sin – Romans 3:10, 23;</a:t>
            </a:r>
            <a:br>
              <a:rPr lang="en-US" sz="3200" cap="none" dirty="0">
                <a:solidFill>
                  <a:schemeClr val="bg1"/>
                </a:solidFill>
              </a:rPr>
            </a:br>
            <a:r>
              <a:rPr lang="en-US" sz="3200" cap="none" dirty="0">
                <a:solidFill>
                  <a:schemeClr val="bg1"/>
                </a:solidFill>
              </a:rPr>
              <a:t>1 John 1:8, 10, 2:1, “we deceive ourselves”</a:t>
            </a:r>
          </a:p>
        </p:txBody>
      </p:sp>
      <p:sp>
        <p:nvSpPr>
          <p:cNvPr id="7" name="Title 1">
            <a:extLst>
              <a:ext uri="{FF2B5EF4-FFF2-40B4-BE49-F238E27FC236}">
                <a16:creationId xmlns:a16="http://schemas.microsoft.com/office/drawing/2014/main" id="{1AE01774-CB07-11FA-3B61-6041E513DACD}"/>
              </a:ext>
            </a:extLst>
          </p:cNvPr>
          <p:cNvSpPr>
            <a:spLocks noGrp="1"/>
          </p:cNvSpPr>
          <p:nvPr>
            <p:ph type="title"/>
          </p:nvPr>
        </p:nvSpPr>
        <p:spPr>
          <a:xfrm>
            <a:off x="630936" y="1121141"/>
            <a:ext cx="7773338" cy="590931"/>
          </a:xfrm>
        </p:spPr>
        <p:txBody>
          <a:bodyPr>
            <a:spAutoFit/>
          </a:bodyPr>
          <a:lstStyle/>
          <a:p>
            <a:pPr algn="l"/>
            <a:r>
              <a:rPr lang="en-US" cap="none" dirty="0">
                <a:solidFill>
                  <a:schemeClr val="bg1"/>
                </a:solidFill>
              </a:rPr>
              <a:t>Some Things Baptism </a:t>
            </a:r>
            <a:r>
              <a:rPr lang="en-US" b="1" cap="none" dirty="0">
                <a:solidFill>
                  <a:schemeClr val="bg1"/>
                </a:solidFill>
              </a:rPr>
              <a:t>Will Not</a:t>
            </a:r>
            <a:r>
              <a:rPr lang="en-US" cap="none" dirty="0">
                <a:solidFill>
                  <a:schemeClr val="bg1"/>
                </a:solidFill>
              </a:rPr>
              <a:t> Do For You</a:t>
            </a:r>
          </a:p>
        </p:txBody>
      </p:sp>
      <p:sp>
        <p:nvSpPr>
          <p:cNvPr id="8" name="TextBox 7">
            <a:extLst>
              <a:ext uri="{FF2B5EF4-FFF2-40B4-BE49-F238E27FC236}">
                <a16:creationId xmlns:a16="http://schemas.microsoft.com/office/drawing/2014/main" id="{DE41FBE6-CD74-F71B-14E6-3C3765E08636}"/>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God</a:t>
            </a:r>
          </a:p>
        </p:txBody>
      </p:sp>
    </p:spTree>
    <p:extLst>
      <p:ext uri="{BB962C8B-B14F-4D97-AF65-F5344CB8AC3E}">
        <p14:creationId xmlns:p14="http://schemas.microsoft.com/office/powerpoint/2010/main" val="282276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C621A-5623-59CA-5467-18A3872966AB}"/>
              </a:ext>
            </a:extLst>
          </p:cNvPr>
          <p:cNvSpPr>
            <a:spLocks noGrp="1"/>
          </p:cNvSpPr>
          <p:nvPr>
            <p:ph type="title"/>
          </p:nvPr>
        </p:nvSpPr>
        <p:spPr>
          <a:xfrm>
            <a:off x="628650" y="1053109"/>
            <a:ext cx="8290064" cy="577081"/>
          </a:xfrm>
        </p:spPr>
        <p:txBody>
          <a:bodyPr wrap="square">
            <a:spAutoFit/>
          </a:bodyPr>
          <a:lstStyle/>
          <a:p>
            <a:pPr algn="l"/>
            <a:r>
              <a:rPr lang="en-US" sz="3400" cap="none" dirty="0">
                <a:solidFill>
                  <a:schemeClr val="bg1"/>
                </a:solidFill>
              </a:rPr>
              <a:t>Baptism Does Not Guarantee Eternal Salvation</a:t>
            </a:r>
          </a:p>
        </p:txBody>
      </p:sp>
      <p:sp>
        <p:nvSpPr>
          <p:cNvPr id="3" name="Content Placeholder 2">
            <a:extLst>
              <a:ext uri="{FF2B5EF4-FFF2-40B4-BE49-F238E27FC236}">
                <a16:creationId xmlns:a16="http://schemas.microsoft.com/office/drawing/2014/main" id="{B76AB0DE-A03B-09BD-E714-A467491D1DEC}"/>
              </a:ext>
            </a:extLst>
          </p:cNvPr>
          <p:cNvSpPr>
            <a:spLocks noGrp="1"/>
          </p:cNvSpPr>
          <p:nvPr>
            <p:ph idx="1"/>
          </p:nvPr>
        </p:nvSpPr>
        <p:spPr>
          <a:xfrm>
            <a:off x="628650" y="1621497"/>
            <a:ext cx="7886700" cy="4401205"/>
          </a:xfrm>
        </p:spPr>
        <p:txBody>
          <a:bodyPr>
            <a:spAutoFit/>
          </a:bodyPr>
          <a:lstStyle/>
          <a:p>
            <a:pPr>
              <a:lnSpc>
                <a:spcPct val="100000"/>
              </a:lnSpc>
              <a:spcBef>
                <a:spcPts val="0"/>
              </a:spcBef>
            </a:pPr>
            <a:r>
              <a:rPr lang="en-US" sz="2800" cap="none" dirty="0">
                <a:solidFill>
                  <a:schemeClr val="bg1"/>
                </a:solidFill>
              </a:rPr>
              <a:t>Salvation is spoken of in two senses:</a:t>
            </a:r>
          </a:p>
          <a:p>
            <a:pPr lvl="1">
              <a:lnSpc>
                <a:spcPct val="100000"/>
              </a:lnSpc>
              <a:spcBef>
                <a:spcPts val="0"/>
              </a:spcBef>
            </a:pPr>
            <a:r>
              <a:rPr lang="en-US" sz="2800" cap="none" dirty="0">
                <a:solidFill>
                  <a:schemeClr val="bg1"/>
                </a:solidFill>
              </a:rPr>
              <a:t>Salvation from past sins – Mark 16:15-16</a:t>
            </a:r>
          </a:p>
          <a:p>
            <a:pPr lvl="1">
              <a:lnSpc>
                <a:spcPct val="100000"/>
              </a:lnSpc>
              <a:spcBef>
                <a:spcPts val="0"/>
              </a:spcBef>
            </a:pPr>
            <a:r>
              <a:rPr lang="en-US" sz="2800" cap="none" dirty="0">
                <a:solidFill>
                  <a:schemeClr val="bg1"/>
                </a:solidFill>
              </a:rPr>
              <a:t>Eternal salvation – I Peter 1:3-5, “salvation ready to be revealed in the last time.”</a:t>
            </a:r>
          </a:p>
          <a:p>
            <a:pPr>
              <a:lnSpc>
                <a:spcPct val="100000"/>
              </a:lnSpc>
              <a:spcBef>
                <a:spcPts val="0"/>
              </a:spcBef>
            </a:pPr>
            <a:r>
              <a:rPr lang="en-US" sz="2800" cap="none" dirty="0">
                <a:solidFill>
                  <a:schemeClr val="bg1"/>
                </a:solidFill>
              </a:rPr>
              <a:t>Warnings to the Christian about losing his salvation</a:t>
            </a:r>
          </a:p>
          <a:p>
            <a:pPr lvl="1">
              <a:lnSpc>
                <a:spcPct val="100000"/>
              </a:lnSpc>
              <a:spcBef>
                <a:spcPts val="0"/>
              </a:spcBef>
            </a:pPr>
            <a:r>
              <a:rPr lang="en-US" sz="2800" cap="none" dirty="0">
                <a:solidFill>
                  <a:schemeClr val="bg1"/>
                </a:solidFill>
              </a:rPr>
              <a:t>Galatians 6:1; cf. 5:4</a:t>
            </a:r>
          </a:p>
          <a:p>
            <a:pPr lvl="1">
              <a:lnSpc>
                <a:spcPct val="100000"/>
              </a:lnSpc>
              <a:spcBef>
                <a:spcPts val="0"/>
              </a:spcBef>
            </a:pPr>
            <a:r>
              <a:rPr lang="en-US" sz="2800" cap="none" dirty="0">
                <a:solidFill>
                  <a:schemeClr val="bg1"/>
                </a:solidFill>
              </a:rPr>
              <a:t>Acts 8:13, 18-23, “Repent, therefore, of this wickedness of yours …”</a:t>
            </a:r>
          </a:p>
          <a:p>
            <a:pPr lvl="1">
              <a:lnSpc>
                <a:spcPct val="100000"/>
              </a:lnSpc>
              <a:spcBef>
                <a:spcPts val="0"/>
              </a:spcBef>
            </a:pPr>
            <a:r>
              <a:rPr lang="en-US" sz="2800" cap="none" dirty="0">
                <a:solidFill>
                  <a:schemeClr val="bg1"/>
                </a:solidFill>
              </a:rPr>
              <a:t>Luke 9:62, “No one who puts his hand to the plow and looks back is fit for the kingdom of God” </a:t>
            </a:r>
          </a:p>
        </p:txBody>
      </p:sp>
      <p:sp>
        <p:nvSpPr>
          <p:cNvPr id="6" name="TextBox 5">
            <a:extLst>
              <a:ext uri="{FF2B5EF4-FFF2-40B4-BE49-F238E27FC236}">
                <a16:creationId xmlns:a16="http://schemas.microsoft.com/office/drawing/2014/main" id="{D34CBDD1-F4DB-C421-8794-C382F446C5BD}"/>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God</a:t>
            </a:r>
          </a:p>
        </p:txBody>
      </p:sp>
    </p:spTree>
    <p:extLst>
      <p:ext uri="{BB962C8B-B14F-4D97-AF65-F5344CB8AC3E}">
        <p14:creationId xmlns:p14="http://schemas.microsoft.com/office/powerpoint/2010/main" val="48344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C621A-5623-59CA-5467-18A3872966AB}"/>
              </a:ext>
            </a:extLst>
          </p:cNvPr>
          <p:cNvSpPr>
            <a:spLocks noGrp="1"/>
          </p:cNvSpPr>
          <p:nvPr>
            <p:ph type="title"/>
          </p:nvPr>
        </p:nvSpPr>
        <p:spPr>
          <a:xfrm>
            <a:off x="628650" y="1059435"/>
            <a:ext cx="7886700" cy="590931"/>
          </a:xfrm>
        </p:spPr>
        <p:txBody>
          <a:bodyPr>
            <a:spAutoFit/>
          </a:bodyPr>
          <a:lstStyle/>
          <a:p>
            <a:pPr algn="l"/>
            <a:r>
              <a:rPr lang="en-US" cap="none" dirty="0">
                <a:solidFill>
                  <a:schemeClr val="bg1"/>
                </a:solidFill>
              </a:rPr>
              <a:t>Baptism Is Not The End Of Obedience</a:t>
            </a:r>
          </a:p>
        </p:txBody>
      </p:sp>
      <p:sp>
        <p:nvSpPr>
          <p:cNvPr id="3" name="Content Placeholder 2">
            <a:extLst>
              <a:ext uri="{FF2B5EF4-FFF2-40B4-BE49-F238E27FC236}">
                <a16:creationId xmlns:a16="http://schemas.microsoft.com/office/drawing/2014/main" id="{B76AB0DE-A03B-09BD-E714-A467491D1DEC}"/>
              </a:ext>
            </a:extLst>
          </p:cNvPr>
          <p:cNvSpPr>
            <a:spLocks noGrp="1"/>
          </p:cNvSpPr>
          <p:nvPr>
            <p:ph idx="1"/>
          </p:nvPr>
        </p:nvSpPr>
        <p:spPr>
          <a:xfrm>
            <a:off x="628650" y="1621497"/>
            <a:ext cx="8036786" cy="5016758"/>
          </a:xfrm>
        </p:spPr>
        <p:txBody>
          <a:bodyPr>
            <a:spAutoFit/>
          </a:bodyPr>
          <a:lstStyle/>
          <a:p>
            <a:pPr>
              <a:lnSpc>
                <a:spcPct val="100000"/>
              </a:lnSpc>
              <a:spcBef>
                <a:spcPts val="0"/>
              </a:spcBef>
            </a:pPr>
            <a:r>
              <a:rPr lang="en-US" sz="3200" cap="none" dirty="0">
                <a:solidFill>
                  <a:schemeClr val="bg1"/>
                </a:solidFill>
              </a:rPr>
              <a:t>Romans 6:4, “walk in newness of life”</a:t>
            </a:r>
          </a:p>
          <a:p>
            <a:pPr>
              <a:lnSpc>
                <a:spcPct val="100000"/>
              </a:lnSpc>
              <a:spcBef>
                <a:spcPts val="0"/>
              </a:spcBef>
            </a:pPr>
            <a:r>
              <a:rPr lang="en-US" sz="3200" cap="none" dirty="0">
                <a:solidFill>
                  <a:schemeClr val="bg1"/>
                </a:solidFill>
              </a:rPr>
              <a:t>II Corinthians 5:17, “in Christ, he is a new creation”</a:t>
            </a:r>
          </a:p>
          <a:p>
            <a:pPr>
              <a:lnSpc>
                <a:spcPct val="100000"/>
              </a:lnSpc>
              <a:spcBef>
                <a:spcPts val="0"/>
              </a:spcBef>
            </a:pPr>
            <a:r>
              <a:rPr lang="en-US" sz="3200" cap="none" dirty="0">
                <a:solidFill>
                  <a:schemeClr val="bg1"/>
                </a:solidFill>
                <a:ea typeface="+mj-ea"/>
                <a:cs typeface="+mj-cs"/>
              </a:rPr>
              <a:t>Baptism Is ESSENTIAL </a:t>
            </a:r>
          </a:p>
          <a:p>
            <a:pPr lvl="1">
              <a:lnSpc>
                <a:spcPct val="100000"/>
              </a:lnSpc>
              <a:spcBef>
                <a:spcPts val="0"/>
              </a:spcBef>
            </a:pPr>
            <a:r>
              <a:rPr lang="en-US" sz="3000" cap="none" dirty="0">
                <a:solidFill>
                  <a:schemeClr val="bg1"/>
                </a:solidFill>
              </a:rPr>
              <a:t>You cannot be saved without it</a:t>
            </a:r>
          </a:p>
          <a:p>
            <a:pPr>
              <a:lnSpc>
                <a:spcPct val="100000"/>
              </a:lnSpc>
              <a:spcBef>
                <a:spcPts val="0"/>
              </a:spcBef>
            </a:pPr>
            <a:r>
              <a:rPr lang="en-US" sz="3200" cap="none" dirty="0">
                <a:solidFill>
                  <a:schemeClr val="bg1"/>
                </a:solidFill>
              </a:rPr>
              <a:t>BUT baptism alone will not save you any more than faith alone</a:t>
            </a:r>
          </a:p>
          <a:p>
            <a:pPr>
              <a:lnSpc>
                <a:spcPct val="100000"/>
              </a:lnSpc>
              <a:spcBef>
                <a:spcPts val="0"/>
              </a:spcBef>
            </a:pPr>
            <a:r>
              <a:rPr lang="en-US" sz="3200" cap="none" dirty="0">
                <a:solidFill>
                  <a:schemeClr val="bg1"/>
                </a:solidFill>
                <a:ea typeface="+mj-ea"/>
                <a:cs typeface="+mj-cs"/>
              </a:rPr>
              <a:t>Don’t minimize what baptism will do for you</a:t>
            </a:r>
          </a:p>
          <a:p>
            <a:pPr>
              <a:lnSpc>
                <a:spcPct val="100000"/>
              </a:lnSpc>
              <a:spcBef>
                <a:spcPts val="0"/>
              </a:spcBef>
            </a:pPr>
            <a:r>
              <a:rPr lang="en-US" sz="3200" cap="none" dirty="0">
                <a:solidFill>
                  <a:schemeClr val="bg1"/>
                </a:solidFill>
                <a:ea typeface="+mj-ea"/>
                <a:cs typeface="+mj-cs"/>
              </a:rPr>
              <a:t>But don’t expect it to do for you things God never promised it would</a:t>
            </a:r>
            <a:endParaRPr lang="en-US" sz="3200" cap="none" dirty="0">
              <a:solidFill>
                <a:schemeClr val="bg1"/>
              </a:solidFill>
            </a:endParaRPr>
          </a:p>
        </p:txBody>
      </p:sp>
      <p:sp>
        <p:nvSpPr>
          <p:cNvPr id="6" name="TextBox 5">
            <a:extLst>
              <a:ext uri="{FF2B5EF4-FFF2-40B4-BE49-F238E27FC236}">
                <a16:creationId xmlns:a16="http://schemas.microsoft.com/office/drawing/2014/main" id="{194AD712-9674-BF89-E6CA-A8E168757778}"/>
              </a:ext>
            </a:extLst>
          </p:cNvPr>
          <p:cNvSpPr txBox="1"/>
          <p:nvPr/>
        </p:nvSpPr>
        <p:spPr>
          <a:xfrm>
            <a:off x="518473" y="363227"/>
            <a:ext cx="4437839" cy="769441"/>
          </a:xfrm>
          <a:prstGeom prst="rect">
            <a:avLst/>
          </a:prstGeom>
          <a:noFill/>
        </p:spPr>
        <p:txBody>
          <a:bodyPr wrap="square" rtlCol="0">
            <a:spAutoFit/>
          </a:bodyPr>
          <a:lstStyle/>
          <a:p>
            <a:r>
              <a:rPr lang="en-US" sz="4400" b="1" dirty="0">
                <a:solidFill>
                  <a:schemeClr val="bg1"/>
                </a:solidFill>
              </a:rPr>
              <a:t>Teachings Of God</a:t>
            </a:r>
          </a:p>
        </p:txBody>
      </p:sp>
    </p:spTree>
    <p:extLst>
      <p:ext uri="{BB962C8B-B14F-4D97-AF65-F5344CB8AC3E}">
        <p14:creationId xmlns:p14="http://schemas.microsoft.com/office/powerpoint/2010/main" val="368261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11E5-9D39-EDBD-FD2D-D866586FCA94}"/>
              </a:ext>
            </a:extLst>
          </p:cNvPr>
          <p:cNvSpPr>
            <a:spLocks noGrp="1"/>
          </p:cNvSpPr>
          <p:nvPr>
            <p:ph type="title"/>
          </p:nvPr>
        </p:nvSpPr>
        <p:spPr>
          <a:xfrm>
            <a:off x="521208" y="338060"/>
            <a:ext cx="7773338" cy="701731"/>
          </a:xfrm>
        </p:spPr>
        <p:txBody>
          <a:bodyPr>
            <a:spAutoFit/>
          </a:bodyPr>
          <a:lstStyle/>
          <a:p>
            <a:pPr algn="l"/>
            <a:r>
              <a:rPr lang="en-US" sz="4400" b="1" cap="none" dirty="0">
                <a:solidFill>
                  <a:schemeClr val="bg1"/>
                </a:solidFill>
              </a:rPr>
              <a:t>Conclusion</a:t>
            </a:r>
          </a:p>
        </p:txBody>
      </p:sp>
      <p:sp>
        <p:nvSpPr>
          <p:cNvPr id="3" name="Content Placeholder 2">
            <a:extLst>
              <a:ext uri="{FF2B5EF4-FFF2-40B4-BE49-F238E27FC236}">
                <a16:creationId xmlns:a16="http://schemas.microsoft.com/office/drawing/2014/main" id="{F4E7EC52-D283-8CBA-276C-F0B80CC974A5}"/>
              </a:ext>
            </a:extLst>
          </p:cNvPr>
          <p:cNvSpPr>
            <a:spLocks noGrp="1"/>
          </p:cNvSpPr>
          <p:nvPr>
            <p:ph idx="1"/>
          </p:nvPr>
        </p:nvSpPr>
        <p:spPr>
          <a:xfrm>
            <a:off x="630936" y="1068383"/>
            <a:ext cx="7773339" cy="4401205"/>
          </a:xfrm>
        </p:spPr>
        <p:txBody>
          <a:bodyPr>
            <a:spAutoFit/>
          </a:bodyPr>
          <a:lstStyle/>
          <a:p>
            <a:pPr>
              <a:lnSpc>
                <a:spcPct val="100000"/>
              </a:lnSpc>
              <a:spcBef>
                <a:spcPts val="0"/>
              </a:spcBef>
            </a:pPr>
            <a:r>
              <a:rPr lang="en-US" sz="3600" u="sng" cap="none" dirty="0">
                <a:solidFill>
                  <a:schemeClr val="bg1"/>
                </a:solidFill>
              </a:rPr>
              <a:t>Teachings Of Men</a:t>
            </a:r>
          </a:p>
          <a:p>
            <a:pPr lvl="1">
              <a:lnSpc>
                <a:spcPct val="100000"/>
              </a:lnSpc>
              <a:spcBef>
                <a:spcPts val="0"/>
              </a:spcBef>
            </a:pPr>
            <a:r>
              <a:rPr lang="en-US" sz="3600" cap="none" dirty="0">
                <a:solidFill>
                  <a:schemeClr val="bg1"/>
                </a:solidFill>
              </a:rPr>
              <a:t>Hiscox Guide</a:t>
            </a:r>
          </a:p>
          <a:p>
            <a:pPr lvl="1">
              <a:lnSpc>
                <a:spcPct val="100000"/>
              </a:lnSpc>
              <a:spcBef>
                <a:spcPts val="0"/>
              </a:spcBef>
            </a:pPr>
            <a:r>
              <a:rPr lang="en-US" sz="3600" cap="none" dirty="0">
                <a:solidFill>
                  <a:schemeClr val="bg1"/>
                </a:solidFill>
              </a:rPr>
              <a:t>Billy Graham</a:t>
            </a:r>
          </a:p>
          <a:p>
            <a:pPr>
              <a:lnSpc>
                <a:spcPct val="100000"/>
              </a:lnSpc>
              <a:spcBef>
                <a:spcPts val="0"/>
              </a:spcBef>
            </a:pPr>
            <a:r>
              <a:rPr lang="en-US" sz="3600" u="sng" cap="none" dirty="0">
                <a:solidFill>
                  <a:schemeClr val="bg1"/>
                </a:solidFill>
              </a:rPr>
              <a:t>Teachings Of God</a:t>
            </a:r>
          </a:p>
          <a:p>
            <a:pPr lvl="1">
              <a:lnSpc>
                <a:spcPct val="100000"/>
              </a:lnSpc>
              <a:spcBef>
                <a:spcPts val="0"/>
              </a:spcBef>
            </a:pPr>
            <a:r>
              <a:rPr lang="en-US" sz="3400" cap="none" dirty="0">
                <a:solidFill>
                  <a:schemeClr val="bg1"/>
                </a:solidFill>
              </a:rPr>
              <a:t>Things baptism </a:t>
            </a:r>
            <a:r>
              <a:rPr lang="en-US" sz="3400" b="1" cap="none" dirty="0">
                <a:solidFill>
                  <a:schemeClr val="bg1"/>
                </a:solidFill>
              </a:rPr>
              <a:t>will</a:t>
            </a:r>
            <a:r>
              <a:rPr lang="en-US" sz="3400" cap="none" dirty="0">
                <a:solidFill>
                  <a:schemeClr val="bg1"/>
                </a:solidFill>
              </a:rPr>
              <a:t> do for you</a:t>
            </a:r>
          </a:p>
          <a:p>
            <a:pPr lvl="1">
              <a:lnSpc>
                <a:spcPct val="100000"/>
              </a:lnSpc>
              <a:spcBef>
                <a:spcPts val="0"/>
              </a:spcBef>
            </a:pPr>
            <a:r>
              <a:rPr lang="en-US" sz="3400" cap="none" dirty="0">
                <a:solidFill>
                  <a:schemeClr val="bg1"/>
                </a:solidFill>
              </a:rPr>
              <a:t>Things baptism </a:t>
            </a:r>
            <a:r>
              <a:rPr lang="en-US" sz="3400" b="1" cap="none" dirty="0">
                <a:solidFill>
                  <a:schemeClr val="bg1"/>
                </a:solidFill>
              </a:rPr>
              <a:t>will not</a:t>
            </a:r>
            <a:r>
              <a:rPr lang="en-US" sz="3400" cap="none" dirty="0">
                <a:solidFill>
                  <a:schemeClr val="bg1"/>
                </a:solidFill>
              </a:rPr>
              <a:t> do for you</a:t>
            </a:r>
          </a:p>
          <a:p>
            <a:pPr lvl="1">
              <a:lnSpc>
                <a:spcPct val="100000"/>
              </a:lnSpc>
              <a:spcBef>
                <a:spcPts val="0"/>
              </a:spcBef>
            </a:pPr>
            <a:r>
              <a:rPr lang="en-US" sz="3400" cap="none" dirty="0">
                <a:solidFill>
                  <a:schemeClr val="bg1"/>
                </a:solidFill>
              </a:rPr>
              <a:t>Not a guarantee of eternal salvation</a:t>
            </a:r>
          </a:p>
          <a:p>
            <a:pPr lvl="1">
              <a:lnSpc>
                <a:spcPct val="100000"/>
              </a:lnSpc>
              <a:spcBef>
                <a:spcPts val="0"/>
              </a:spcBef>
            </a:pPr>
            <a:r>
              <a:rPr lang="en-US" sz="3400" cap="none" dirty="0">
                <a:solidFill>
                  <a:schemeClr val="bg1"/>
                </a:solidFill>
              </a:rPr>
              <a:t>Not the only requirement</a:t>
            </a:r>
          </a:p>
        </p:txBody>
      </p:sp>
    </p:spTree>
    <p:extLst>
      <p:ext uri="{BB962C8B-B14F-4D97-AF65-F5344CB8AC3E}">
        <p14:creationId xmlns:p14="http://schemas.microsoft.com/office/powerpoint/2010/main" val="31661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Droplet</Template>
  <TotalTime>1086</TotalTime>
  <Words>3258</Words>
  <Application>Microsoft Office PowerPoint</Application>
  <PresentationFormat>On-screen Show (4:3)</PresentationFormat>
  <Paragraphs>140</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Arial</vt:lpstr>
      <vt:lpstr>Tw Cen MT</vt:lpstr>
      <vt:lpstr>Droplet</vt:lpstr>
      <vt:lpstr>PowerPoint Presentation</vt:lpstr>
      <vt:lpstr>The Hiscox Guide for Baptist Churches</vt:lpstr>
      <vt:lpstr>The Hiscox Guide for Baptist Churches</vt:lpstr>
      <vt:lpstr>Billy Graham</vt:lpstr>
      <vt:lpstr>Some Things Baptism Will Do For You</vt:lpstr>
      <vt:lpstr>Some Things Baptism Will Not Do For You</vt:lpstr>
      <vt:lpstr>Baptism Does Not Guarantee Eternal Salvation</vt:lpstr>
      <vt:lpstr>Baptism Is Not The End Of Obedience</vt:lpstr>
      <vt:lpstr>Conclusion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Things Baptism Will And Will Not Do</dc:title>
  <dc:creator>Richard Lidh; Gailen Evans</dc:creator>
  <cp:lastModifiedBy>Richard Lidh</cp:lastModifiedBy>
  <cp:revision>16</cp:revision>
  <cp:lastPrinted>2024-05-25T03:33:13Z</cp:lastPrinted>
  <dcterms:created xsi:type="dcterms:W3CDTF">2024-03-23T00:50:43Z</dcterms:created>
  <dcterms:modified xsi:type="dcterms:W3CDTF">2024-05-29T19:54:45Z</dcterms:modified>
</cp:coreProperties>
</file>